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36"/>
  </p:handoutMasterIdLst>
  <p:sldIdLst>
    <p:sldId id="322" r:id="rId4"/>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Lst>
  <p:sldSz cx="12192000" cy="68580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7" autoAdjust="0"/>
    <p:restoredTop sz="94660"/>
  </p:normalViewPr>
  <p:slideViewPr>
    <p:cSldViewPr snapToGrid="0">
      <p:cViewPr varScale="1">
        <p:scale>
          <a:sx n="82" d="100"/>
          <a:sy n="82" d="100"/>
        </p:scale>
        <p:origin x="629"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0" Type="http://schemas.openxmlformats.org/officeDocument/2006/relationships/tags" Target="tags/tag2.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64" name=""/>
        <p:cNvGrpSpPr/>
        <p:nvPr/>
      </p:nvGrpSpPr>
      <p:grpSpPr>
        <a:xfrm>
          <a:off x="0" y="0"/>
          <a:ext cx="0" cy="0"/>
          <a:chOff x="0" y="0"/>
          <a:chExt cx="0" cy="0"/>
        </a:xfrm>
      </p:grpSpPr>
      <p:sp>
        <p:nvSpPr>
          <p:cNvPr id="1048835"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836"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1048837"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838"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63" name=""/>
        <p:cNvGrpSpPr/>
        <p:nvPr/>
      </p:nvGrpSpPr>
      <p:grpSpPr>
        <a:xfrm>
          <a:off x="0" y="0"/>
          <a:ext cx="0" cy="0"/>
          <a:chOff x="0" y="0"/>
          <a:chExt cx="0" cy="0"/>
        </a:xfrm>
      </p:grpSpPr>
      <p:sp>
        <p:nvSpPr>
          <p:cNvPr id="1048829"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830"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2C1A5-5A97-48C2-A2F0-641D58AD499A}" type="datetimeFigureOut">
              <a:rPr lang="zh-CN" altLang="en-US" smtClean="0"/>
            </a:fld>
            <a:endParaRPr lang="zh-CN" altLang="en-US"/>
          </a:p>
        </p:txBody>
      </p:sp>
      <p:sp>
        <p:nvSpPr>
          <p:cNvPr id="1048831"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a:p>
        </p:txBody>
      </p:sp>
      <p:sp>
        <p:nvSpPr>
          <p:cNvPr id="1048832"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833"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834"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A7296-ADEE-4350-9038-30E9D0CCB97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05" name="备注占位符 1"/>
          <p:cNvSpPr>
            <a:spLocks noGrp="1"/>
          </p:cNvSpPr>
          <p:nvPr>
            <p:ph type="body" idx="1"/>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651" name="备注占位符 1"/>
          <p:cNvSpPr>
            <a:spLocks noGrp="1"/>
          </p:cNvSpPr>
          <p:nvPr>
            <p:ph type="body" idx="1"/>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53" name="备注占位符 1"/>
          <p:cNvSpPr>
            <a:spLocks noGrp="1"/>
          </p:cNvSpPr>
          <p:nvPr>
            <p:ph type="body" idx="1"/>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658" name="备注占位符 1"/>
          <p:cNvSpPr>
            <a:spLocks noGrp="1"/>
          </p:cNvSpPr>
          <p:nvPr>
            <p:ph type="body" idx="1"/>
          </p:nvPr>
        </p:nvSpPr>
        <p:spPr/>
        <p:txBody>
          <a:bodyPr wrap="square" numCol="1" anchor="t" anchorCtr="0"/>
          <a:p>
            <a:pPr>
              <a:spcBef>
                <a:spcPct val="0"/>
              </a:spcBef>
            </a:pPr>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69" name="备注占位符 1"/>
          <p:cNvSpPr>
            <a:spLocks noGrp="1"/>
          </p:cNvSpPr>
          <p:nvPr>
            <p:ph type="body" idx="1"/>
          </p:nvPr>
        </p:nvSpPr>
        <p:spPr/>
        <p:txBody>
          <a:bodyPr wrap="square" numCol="1" anchor="t" anchorCtr="0"/>
          <a:p>
            <a:pPr>
              <a:spcBef>
                <a:spcPct val="0"/>
              </a:spcBef>
            </a:pPr>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75" name="备注占位符 1"/>
          <p:cNvSpPr>
            <a:spLocks noGrp="1"/>
          </p:cNvSpPr>
          <p:nvPr>
            <p:ph type="body" idx="1"/>
          </p:nvPr>
        </p:nvSpPr>
        <p:spPr/>
        <p:txBody>
          <a:bodyPr wrap="square" numCol="1" anchor="t" anchorCtr="0"/>
          <a:p>
            <a:pPr>
              <a:spcBef>
                <a:spcPct val="0"/>
              </a:spcBef>
            </a:pPr>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677" name="备注占位符 1"/>
          <p:cNvSpPr>
            <a:spLocks noGrp="1"/>
          </p:cNvSpPr>
          <p:nvPr>
            <p:ph type="body" idx="1"/>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682" name="备注占位符 1"/>
          <p:cNvSpPr>
            <a:spLocks noGrp="1"/>
          </p:cNvSpPr>
          <p:nvPr>
            <p:ph type="body" idx="1"/>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687" name="备注占位符 1"/>
          <p:cNvSpPr>
            <a:spLocks noGrp="1"/>
          </p:cNvSpPr>
          <p:nvPr>
            <p:ph type="body" idx="1"/>
          </p:nvPr>
        </p:nvSpPr>
        <p:spPr/>
        <p:txBody>
          <a:bodyPr wrap="square" numCol="1" anchor="t" anchorCtr="0"/>
          <a:p>
            <a:pPr>
              <a:spcBef>
                <a:spcPct val="0"/>
              </a:spcBef>
            </a:pPr>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sp>
        <p:nvSpPr>
          <p:cNvPr id="1048695" name="备注占位符 1"/>
          <p:cNvSpPr>
            <a:spLocks noGrp="1"/>
          </p:cNvSpPr>
          <p:nvPr>
            <p:ph type="body" idx="1"/>
          </p:nvPr>
        </p:nvSpPr>
        <p:spPr/>
        <p:txBody>
          <a:bodyPr wrap="square" numCol="1" anchor="t" anchorCtr="0"/>
          <a:p>
            <a:pPr>
              <a:spcBef>
                <a:spcPct val="0"/>
              </a:spcBef>
            </a:pPr>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702" name="备注占位符 1"/>
          <p:cNvSpPr>
            <a:spLocks noGrp="1"/>
          </p:cNvSpPr>
          <p:nvPr>
            <p:ph type="body" idx="1"/>
          </p:nvPr>
        </p:nvSpPr>
        <p:spPr/>
        <p:txBody>
          <a:bodyPr wrap="square" numCol="1" anchor="t" anchorCtr="0"/>
          <a:p>
            <a:pPr>
              <a:spcBef>
                <a:spcPct val="0"/>
              </a:spcBef>
            </a:pPr>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18" name="备注占位符 1"/>
          <p:cNvSpPr>
            <a:spLocks noGrp="1"/>
          </p:cNvSpPr>
          <p:nvPr>
            <p:ph type="body" idx="1"/>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sp>
        <p:nvSpPr>
          <p:cNvPr id="1048716" name="备注占位符 1"/>
          <p:cNvSpPr>
            <a:spLocks noGrp="1"/>
          </p:cNvSpPr>
          <p:nvPr>
            <p:ph type="body" idx="1"/>
          </p:nvPr>
        </p:nvSpPr>
        <p:spPr/>
        <p:txBody>
          <a:bodyPr wrap="square" numCol="1" anchor="t" anchorCtr="0"/>
          <a:p>
            <a:pPr>
              <a:spcBef>
                <a:spcPct val="0"/>
              </a:spcBef>
            </a:pPr>
            <a:endParaRPr lang="zh-CN"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sp>
        <p:nvSpPr>
          <p:cNvPr id="1048723" name="备注占位符 1"/>
          <p:cNvSpPr>
            <a:spLocks noGrp="1"/>
          </p:cNvSpPr>
          <p:nvPr>
            <p:ph type="body" idx="1"/>
          </p:nvPr>
        </p:nvSpPr>
        <p:spPr/>
        <p:txBody>
          <a:bodyPr wrap="square" numCol="1" anchor="t" anchorCtr="0"/>
          <a:p>
            <a:pPr>
              <a:spcBef>
                <a:spcPct val="0"/>
              </a:spcBef>
            </a:pPr>
            <a:endParaRPr lang="zh-CN"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048731" name="备注占位符 1"/>
          <p:cNvSpPr>
            <a:spLocks noGrp="1"/>
          </p:cNvSpPr>
          <p:nvPr>
            <p:ph type="body" idx="1"/>
          </p:nvPr>
        </p:nvSpPr>
        <p:spPr/>
        <p:txBody>
          <a:bodyPr wrap="square" numCol="1" anchor="t" anchorCtr="0"/>
          <a:p>
            <a:pPr>
              <a:spcBef>
                <a:spcPct val="0"/>
              </a:spcBef>
            </a:pPr>
            <a:endParaRPr lang="zh-CN"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sp>
        <p:nvSpPr>
          <p:cNvPr id="1048737" name="备注占位符 1"/>
          <p:cNvSpPr>
            <a:spLocks noGrp="1"/>
          </p:cNvSpPr>
          <p:nvPr>
            <p:ph type="body" idx="1"/>
          </p:nvPr>
        </p:nvSpPr>
        <p:spPr/>
        <p:txBody>
          <a:bodyPr wrap="square" numCol="1" anchor="t" anchorCtr="0"/>
          <a:p>
            <a:pPr>
              <a:spcBef>
                <a:spcPct val="0"/>
              </a:spcBef>
            </a:pPr>
            <a:endParaRPr lang="zh-CN"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8742" name="备注占位符 1"/>
          <p:cNvSpPr>
            <a:spLocks noGrp="1"/>
          </p:cNvSpPr>
          <p:nvPr>
            <p:ph type="body" idx="1"/>
          </p:nvPr>
        </p:nvSpPr>
        <p:spPr/>
        <p:txBody>
          <a:bodyPr wrap="square" numCol="1" anchor="t" anchorCtr="0"/>
          <a:p>
            <a:pPr>
              <a:spcBef>
                <a:spcPct val="0"/>
              </a:spcBef>
            </a:pPr>
            <a:endParaRPr lang="zh-CN"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748" name="备注占位符 1"/>
          <p:cNvSpPr>
            <a:spLocks noGrp="1"/>
          </p:cNvSpPr>
          <p:nvPr>
            <p:ph type="body" idx="1"/>
          </p:nvPr>
        </p:nvSpPr>
        <p:spPr/>
        <p:txBody>
          <a:bodyPr wrap="square" numCol="1" anchor="t" anchorCtr="0"/>
          <a:p>
            <a:pPr>
              <a:spcBef>
                <a:spcPct val="0"/>
              </a:spcBef>
            </a:pPr>
            <a:endParaRPr lang="zh-CN"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754" name="备注占位符 1"/>
          <p:cNvSpPr>
            <a:spLocks noGrp="1"/>
          </p:cNvSpPr>
          <p:nvPr>
            <p:ph type="body" idx="1"/>
          </p:nvPr>
        </p:nvSpPr>
        <p:spPr/>
        <p:txBody>
          <a:bodyPr wrap="square" numCol="1" anchor="t" anchorCtr="0"/>
          <a:p>
            <a:pPr>
              <a:spcBef>
                <a:spcPct val="0"/>
              </a:spcBef>
            </a:pPr>
            <a:endParaRPr lang="zh-CN"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46" name=""/>
        <p:cNvGrpSpPr/>
        <p:nvPr/>
      </p:nvGrpSpPr>
      <p:grpSpPr>
        <a:xfrm>
          <a:off x="0" y="0"/>
          <a:ext cx="0" cy="0"/>
          <a:chOff x="0" y="0"/>
          <a:chExt cx="0" cy="0"/>
        </a:xfrm>
      </p:grpSpPr>
      <p:sp>
        <p:nvSpPr>
          <p:cNvPr id="1048759" name="备注占位符 1"/>
          <p:cNvSpPr>
            <a:spLocks noGrp="1"/>
          </p:cNvSpPr>
          <p:nvPr>
            <p:ph type="body" idx="1"/>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02" name="备注占位符 1"/>
          <p:cNvSpPr>
            <a:spLocks noGrp="1"/>
          </p:cNvSpPr>
          <p:nvPr>
            <p:ph type="body" idx="1"/>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596" name="备注占位符 1"/>
          <p:cNvSpPr>
            <a:spLocks noGrp="1"/>
          </p:cNvSpPr>
          <p:nvPr>
            <p:ph type="body" idx="1"/>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20" name="备注占位符 1"/>
          <p:cNvSpPr>
            <a:spLocks noGrp="1"/>
          </p:cNvSpPr>
          <p:nvPr>
            <p:ph type="body" idx="1"/>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23" name="备注占位符 1"/>
          <p:cNvSpPr>
            <a:spLocks noGrp="1"/>
          </p:cNvSpPr>
          <p:nvPr>
            <p:ph type="body" idx="1"/>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625" name="备注占位符 1"/>
          <p:cNvSpPr>
            <a:spLocks noGrp="1"/>
          </p:cNvSpPr>
          <p:nvPr>
            <p:ph type="body" idx="1"/>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630" name="备注占位符 1"/>
          <p:cNvSpPr>
            <a:spLocks noGrp="1"/>
          </p:cNvSpPr>
          <p:nvPr>
            <p:ph type="body" idx="1"/>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635" name="备注占位符 1"/>
          <p:cNvSpPr>
            <a:spLocks noGrp="1"/>
          </p:cNvSpPr>
          <p:nvPr>
            <p:ph type="body" idx="1"/>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40" name="备注占位符 1"/>
          <p:cNvSpPr>
            <a:spLocks noGrp="1"/>
          </p:cNvSpPr>
          <p:nvPr>
            <p:ph type="body" idx="1"/>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646" name="备注占位符 1"/>
          <p:cNvSpPr>
            <a:spLocks noGrp="1"/>
          </p:cNvSpPr>
          <p:nvPr>
            <p:ph type="body" idx="1"/>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幻灯片">
    <p:spTree>
      <p:nvGrpSpPr>
        <p:cNvPr id="52" name=""/>
        <p:cNvGrpSpPr/>
        <p:nvPr/>
      </p:nvGrpSpPr>
      <p:grpSpPr>
        <a:xfrm>
          <a:off x="0" y="0"/>
          <a:ext cx="0" cy="0"/>
          <a:chOff x="0" y="0"/>
          <a:chExt cx="0" cy="0"/>
        </a:xfrm>
      </p:grpSpPr>
      <p:sp>
        <p:nvSpPr>
          <p:cNvPr id="1048587" name="Title 1"/>
          <p:cNvSpPr>
            <a:spLocks noGrp="1"/>
          </p:cNvSpPr>
          <p:nvPr>
            <p:ph type="ctrTitle"/>
          </p:nvPr>
        </p:nvSpPr>
        <p:spPr>
          <a:xfrm>
            <a:off x="1915128" y="1788454"/>
            <a:ext cx="8361229" cy="2098226"/>
          </a:xfrm>
        </p:spPr>
        <p:txBody>
          <a:bodyPr anchor="b"/>
          <a:lstStyle>
            <a:lvl1pPr lvl="0" algn="ctr">
              <a:defRPr sz="7200" baseline="0">
                <a:solidFill>
                  <a:schemeClr val="tx2"/>
                </a:solidFill>
              </a:defRPr>
            </a:lvl1pPr>
          </a:lstStyle>
          <a:p>
            <a:r>
              <a:rPr lang="zh-CN" altLang="en-US"/>
              <a:t>单击此处编辑母版标题样式</a:t>
            </a:r>
            <a:endParaRPr lang="en-US" altLang="en-US"/>
          </a:p>
        </p:txBody>
      </p:sp>
      <p:sp>
        <p:nvSpPr>
          <p:cNvPr id="1048588" name="Subtitle 2"/>
          <p:cNvSpPr>
            <a:spLocks noGrp="1"/>
          </p:cNvSpPr>
          <p:nvPr>
            <p:ph type="subTitle" idx="1" hasCustomPrompt="1"/>
          </p:nvPr>
        </p:nvSpPr>
        <p:spPr>
          <a:xfrm>
            <a:off x="2679906" y="3956279"/>
            <a:ext cx="6831673" cy="1086237"/>
          </a:xfrm>
        </p:spPr>
        <p:txBody>
          <a:bodyPr>
            <a:normAutofit/>
          </a:bodyPr>
          <a:lstStyle>
            <a:lvl1pPr marL="0" lvl="0" indent="0" algn="ctr">
              <a:lnSpc>
                <a:spcPct val="112000"/>
              </a:lnSpc>
              <a:spcBef>
                <a:spcPts val="0"/>
              </a:spcBef>
              <a:spcAft>
                <a:spcPts val="0"/>
              </a:spcAft>
              <a:buNone/>
              <a:defRPr sz="2300"/>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zh-CN" altLang="en-US"/>
              <a:t>单击以编辑母版副标题样式</a:t>
            </a:r>
            <a:endParaRPr lang="en-US" altLang="en-US"/>
          </a:p>
        </p:txBody>
      </p:sp>
      <p:sp>
        <p:nvSpPr>
          <p:cNvPr id="1048589" name="Date Placeholder 3"/>
          <p:cNvSpPr>
            <a:spLocks noGrp="1"/>
          </p:cNvSpPr>
          <p:nvPr>
            <p:ph type="dt" idx="10"/>
          </p:nvPr>
        </p:nvSpPr>
        <p:spPr>
          <a:xfrm>
            <a:off x="752858" y="6453386"/>
            <a:ext cx="1607944" cy="404614"/>
          </a:xfrm>
        </p:spPr>
        <p:txBody>
          <a:bodyPr/>
          <a:lstStyle>
            <a:lvl1pPr lvl="0">
              <a:defRPr baseline="0">
                <a:solidFill>
                  <a:schemeClr val="tx2"/>
                </a:solidFill>
              </a:defRPr>
            </a:lvl1pPr>
          </a:lstStyle>
          <a:p>
            <a:fld id="{8A4E7DB2-4F42-47DA-8A46-396C18047CCD}" type="datetimeFigureOut">
              <a:rPr lang="zh-CN" altLang="en-US">
                <a:solidFill>
                  <a:srgbClr val="191B0E"/>
                </a:solidFill>
              </a:rPr>
            </a:fld>
            <a:endParaRPr lang="zh-CN" altLang="en-US">
              <a:solidFill>
                <a:srgbClr val="191B0E"/>
              </a:solidFill>
            </a:endParaRPr>
          </a:p>
        </p:txBody>
      </p:sp>
      <p:sp>
        <p:nvSpPr>
          <p:cNvPr id="1048590" name="Footer Placeholder 4"/>
          <p:cNvSpPr>
            <a:spLocks noGrp="1"/>
          </p:cNvSpPr>
          <p:nvPr>
            <p:ph type="ftr" idx="11"/>
          </p:nvPr>
        </p:nvSpPr>
        <p:spPr>
          <a:xfrm>
            <a:off x="2584054" y="6453386"/>
            <a:ext cx="7023377" cy="404614"/>
          </a:xfrm>
        </p:spPr>
        <p:txBody>
          <a:bodyPr/>
          <a:lstStyle>
            <a:lvl1pPr lvl="0" algn="ctr">
              <a:defRPr baseline="0">
                <a:solidFill>
                  <a:schemeClr val="tx2"/>
                </a:solidFill>
              </a:defRPr>
            </a:lvl1pPr>
          </a:lstStyle>
          <a:p>
            <a:endParaRPr lang="zh-CN" altLang="en-US">
              <a:solidFill>
                <a:srgbClr val="191B0E"/>
              </a:solidFill>
            </a:endParaRPr>
          </a:p>
        </p:txBody>
      </p:sp>
      <p:sp>
        <p:nvSpPr>
          <p:cNvPr id="1048591" name="Slide Number Placeholder 5"/>
          <p:cNvSpPr>
            <a:spLocks noGrp="1"/>
          </p:cNvSpPr>
          <p:nvPr>
            <p:ph type="sldNum" idx="12"/>
          </p:nvPr>
        </p:nvSpPr>
        <p:spPr>
          <a:xfrm>
            <a:off x="9830683" y="6453386"/>
            <a:ext cx="1596292" cy="404614"/>
          </a:xfrm>
        </p:spPr>
        <p:txBody>
          <a:bodyPr/>
          <a:lstStyle>
            <a:lvl1pPr lvl="0">
              <a:defRPr baseline="0">
                <a:solidFill>
                  <a:schemeClr val="tx2"/>
                </a:solidFill>
              </a:defRPr>
            </a:lvl1pPr>
          </a:lstStyle>
          <a:p>
            <a:fld id="{E123168E-AC42-44F3-86DD-FB13B46AD8DC}" type="slidenum">
              <a:rPr lang="zh-CN" altLang="en-US">
                <a:solidFill>
                  <a:srgbClr val="191B0E"/>
                </a:solidFill>
              </a:rPr>
            </a:fld>
            <a:endParaRPr lang="zh-CN" altLang="en-US">
              <a:solidFill>
                <a:srgbClr val="191B0E"/>
              </a:solidFill>
            </a:endParaRPr>
          </a:p>
        </p:txBody>
      </p:sp>
      <p:grpSp>
        <p:nvGrpSpPr>
          <p:cNvPr id="53" name="Group 6"/>
          <p:cNvGrpSpPr/>
          <p:nvPr/>
        </p:nvGrpSpPr>
        <p:grpSpPr>
          <a:xfrm>
            <a:off x="752858" y="744469"/>
            <a:ext cx="10674117" cy="5349671"/>
            <a:chOff x="752858" y="744469"/>
            <a:chExt cx="10674117" cy="5349671"/>
          </a:xfrm>
        </p:grpSpPr>
        <p:sp>
          <p:nvSpPr>
            <p:cNvPr id="1048592" name="Freeform 6"/>
            <p:cNvSpPr/>
            <p:nvPr/>
          </p:nvSpPr>
          <p:spPr>
            <a:xfrm>
              <a:off x="8151962" y="1685652"/>
              <a:ext cx="3275013" cy="4408488"/>
            </a:xfrm>
            <a:custGeom>
              <a:avLst/>
              <a:gdLst/>
              <a:ahLst/>
              <a:cxnLst/>
              <a:rect l="l" t="t" r="r" b="b"/>
              <a:pathLst>
                <a:path w="3275013" h="4408488">
                  <a:moveTo>
                    <a:pt x="2869239" y="0"/>
                  </a:moveTo>
                  <a:lnTo>
                    <a:pt x="3275013" y="0"/>
                  </a:lnTo>
                  <a:lnTo>
                    <a:pt x="3275013" y="4408488"/>
                  </a:lnTo>
                  <a:lnTo>
                    <a:pt x="0" y="4408488"/>
                  </a:lnTo>
                  <a:lnTo>
                    <a:pt x="0" y="4023186"/>
                  </a:lnTo>
                  <a:lnTo>
                    <a:pt x="2869239" y="4023627"/>
                  </a:lnTo>
                  <a:lnTo>
                    <a:pt x="2869239" y="0"/>
                  </a:lnTo>
                  <a:close/>
                </a:path>
              </a:pathLst>
            </a:custGeom>
            <a:solidFill>
              <a:schemeClr val="tx2"/>
            </a:solidFill>
            <a:ln>
              <a:noFill/>
            </a:ln>
          </p:spPr>
        </p:sp>
        <p:sp>
          <p:nvSpPr>
            <p:cNvPr id="1048593" name="Freeform 6"/>
            <p:cNvSpPr/>
            <p:nvPr/>
          </p:nvSpPr>
          <p:spPr>
            <a:xfrm flipH="1" flipV="1">
              <a:off x="752858" y="744469"/>
              <a:ext cx="3275668" cy="4408488"/>
            </a:xfrm>
            <a:custGeom>
              <a:avLst/>
              <a:gdLst/>
              <a:ahLst/>
              <a:cxnLst/>
              <a:rect l="l" t="t" r="r" b="b"/>
              <a:pathLst>
                <a:path w="3275668" h="4408488">
                  <a:moveTo>
                    <a:pt x="2869894" y="0"/>
                  </a:moveTo>
                  <a:lnTo>
                    <a:pt x="3275668" y="0"/>
                  </a:lnTo>
                  <a:lnTo>
                    <a:pt x="3275668" y="4408488"/>
                  </a:lnTo>
                  <a:lnTo>
                    <a:pt x="655" y="4408488"/>
                  </a:lnTo>
                  <a:cubicBezTo>
                    <a:pt x="-655" y="4275352"/>
                    <a:pt x="1310" y="4155882"/>
                    <a:pt x="0" y="4022745"/>
                  </a:cubicBezTo>
                  <a:lnTo>
                    <a:pt x="2869894" y="4024068"/>
                  </a:lnTo>
                  <a:lnTo>
                    <a:pt x="2869894" y="0"/>
                  </a:lnTo>
                  <a:close/>
                </a:path>
              </a:pathLst>
            </a:custGeom>
            <a:solidFill>
              <a:schemeClr val="tx2"/>
            </a:solidFill>
            <a:ln>
              <a:noFill/>
            </a:ln>
          </p:spPr>
        </p:sp>
      </p:grpSp>
      <p:pic>
        <p:nvPicPr>
          <p:cNvPr id="2097160" name="图片 9"/>
          <p:cNvPicPr>
            <a:picLocks noChangeAspect="1"/>
          </p:cNvPicPr>
          <p:nvPr userDrawn="1"/>
        </p:nvPicPr>
        <p:blipFill>
          <a:blip r:embed="rId2" cstate="screen"/>
          <a:stretch>
            <a:fillRect/>
          </a:stretch>
        </p:blipFill>
        <p:spPr>
          <a:xfrm>
            <a:off x="-33810" y="-96252"/>
            <a:ext cx="12225810" cy="6954252"/>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标题和竖排文字">
    <p:spTree>
      <p:nvGrpSpPr>
        <p:cNvPr id="160" name=""/>
        <p:cNvGrpSpPr/>
        <p:nvPr/>
      </p:nvGrpSpPr>
      <p:grpSpPr>
        <a:xfrm>
          <a:off x="0" y="0"/>
          <a:ext cx="0" cy="0"/>
          <a:chOff x="0" y="0"/>
          <a:chExt cx="0" cy="0"/>
        </a:xfrm>
      </p:grpSpPr>
      <p:sp>
        <p:nvSpPr>
          <p:cNvPr id="1048810" name="Title 1"/>
          <p:cNvSpPr>
            <a:spLocks noGrp="1"/>
          </p:cNvSpPr>
          <p:nvPr>
            <p:ph type="title"/>
          </p:nvPr>
        </p:nvSpPr>
        <p:spPr/>
        <p:txBody>
          <a:bodyPr/>
          <a:p>
            <a:r>
              <a:rPr lang="zh-CN" altLang="en-US"/>
              <a:t>单击此处编辑母版标题样式</a:t>
            </a:r>
            <a:endParaRPr lang="en-US" altLang="en-US"/>
          </a:p>
        </p:txBody>
      </p:sp>
      <p:sp>
        <p:nvSpPr>
          <p:cNvPr id="1048811" name="Vertical Text Placeholder 2"/>
          <p:cNvSpPr>
            <a:spLocks noGrp="1"/>
          </p:cNvSpPr>
          <p:nvPr>
            <p:ph type="body" idx="1" hasCustomPrompt="1"/>
          </p:nvPr>
        </p:nvSpPr>
        <p:spPr>
          <a:xfrm>
            <a:off x="1371600" y="2295525"/>
            <a:ext cx="9601200" cy="3571875"/>
          </a:xfrm>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en-US"/>
          </a:p>
        </p:txBody>
      </p:sp>
      <p:sp>
        <p:nvSpPr>
          <p:cNvPr id="1048812" name="Date Placeholder 3"/>
          <p:cNvSpPr>
            <a:spLocks noGrp="1"/>
          </p:cNvSpPr>
          <p:nvPr>
            <p:ph type="dt" idx="10"/>
          </p:nvPr>
        </p:nvSpPr>
        <p:spPr/>
        <p:txBody>
          <a:bodyPr/>
          <a:p>
            <a:fld id="{FD59AD09-7142-4507-8CDC-57778FA46033}" type="datetimeFigureOut">
              <a:rPr lang="zh-CN" altLang="en-US">
                <a:solidFill>
                  <a:srgbClr val="191B0E"/>
                </a:solidFill>
              </a:rPr>
            </a:fld>
            <a:endParaRPr lang="zh-CN" altLang="en-US">
              <a:solidFill>
                <a:srgbClr val="191B0E"/>
              </a:solidFill>
            </a:endParaRPr>
          </a:p>
        </p:txBody>
      </p:sp>
      <p:sp>
        <p:nvSpPr>
          <p:cNvPr id="1048813" name="Footer Placeholder 4"/>
          <p:cNvSpPr>
            <a:spLocks noGrp="1"/>
          </p:cNvSpPr>
          <p:nvPr>
            <p:ph type="ftr" idx="11"/>
          </p:nvPr>
        </p:nvSpPr>
        <p:spPr/>
        <p:txBody>
          <a:bodyPr/>
          <a:p>
            <a:endParaRPr lang="zh-CN" altLang="en-US">
              <a:solidFill>
                <a:srgbClr val="191B0E"/>
              </a:solidFill>
            </a:endParaRPr>
          </a:p>
        </p:txBody>
      </p:sp>
      <p:sp>
        <p:nvSpPr>
          <p:cNvPr id="1048814" name="Slide Number Placeholder 5"/>
          <p:cNvSpPr>
            <a:spLocks noGrp="1"/>
          </p:cNvSpPr>
          <p:nvPr>
            <p:ph type="sldNum" idx="12"/>
          </p:nvPr>
        </p:nvSpPr>
        <p:spPr/>
        <p:txBody>
          <a:bodyPr/>
          <a:p>
            <a:fld id="{03EDBBCA-DD39-472D-A217-61DB72564790}" type="slidenum">
              <a:rPr lang="zh-CN" altLang="en-US">
                <a:solidFill>
                  <a:srgbClr val="191B0E"/>
                </a:solidFill>
              </a:rPr>
            </a:fld>
            <a:endParaRPr lang="zh-CN" altLang="en-US">
              <a:solidFill>
                <a:srgbClr val="191B0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竖排标题与文本">
    <p:spTree>
      <p:nvGrpSpPr>
        <p:cNvPr id="156" name=""/>
        <p:cNvGrpSpPr/>
        <p:nvPr/>
      </p:nvGrpSpPr>
      <p:grpSpPr>
        <a:xfrm>
          <a:off x="0" y="0"/>
          <a:ext cx="0" cy="0"/>
          <a:chOff x="0" y="0"/>
          <a:chExt cx="0" cy="0"/>
        </a:xfrm>
      </p:grpSpPr>
      <p:sp>
        <p:nvSpPr>
          <p:cNvPr id="1048783" name="Vertical Title 1"/>
          <p:cNvSpPr>
            <a:spLocks noGrp="1"/>
          </p:cNvSpPr>
          <p:nvPr>
            <p:ph type="title"/>
          </p:nvPr>
        </p:nvSpPr>
        <p:spPr>
          <a:xfrm>
            <a:off x="9596561" y="624156"/>
            <a:ext cx="1565766" cy="5243244"/>
          </a:xfrm>
        </p:spPr>
        <p:txBody>
          <a:bodyPr vert="eaVert"/>
          <a:p>
            <a:r>
              <a:rPr lang="zh-CN" altLang="en-US"/>
              <a:t>单击此处编辑母版标题样式</a:t>
            </a:r>
            <a:endParaRPr lang="en-US" altLang="en-US"/>
          </a:p>
        </p:txBody>
      </p:sp>
      <p:sp>
        <p:nvSpPr>
          <p:cNvPr id="1048784" name="Vertical Text Placeholder 2"/>
          <p:cNvSpPr>
            <a:spLocks noGrp="1"/>
          </p:cNvSpPr>
          <p:nvPr>
            <p:ph type="body" idx="1" hasCustomPrompt="1"/>
          </p:nvPr>
        </p:nvSpPr>
        <p:spPr>
          <a:xfrm>
            <a:off x="1371600" y="624156"/>
            <a:ext cx="8179641" cy="5243244"/>
          </a:xfrm>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en-US"/>
          </a:p>
        </p:txBody>
      </p:sp>
      <p:sp>
        <p:nvSpPr>
          <p:cNvPr id="1048785" name="Date Placeholder 3"/>
          <p:cNvSpPr>
            <a:spLocks noGrp="1"/>
          </p:cNvSpPr>
          <p:nvPr>
            <p:ph type="dt" idx="10"/>
          </p:nvPr>
        </p:nvSpPr>
        <p:spPr/>
        <p:txBody>
          <a:bodyPr/>
          <a:p>
            <a:fld id="{C9128049-1EA2-4BB3-9C35-AA653B060B4E}" type="datetimeFigureOut">
              <a:rPr lang="zh-CN" altLang="en-US">
                <a:solidFill>
                  <a:srgbClr val="191B0E"/>
                </a:solidFill>
              </a:rPr>
            </a:fld>
            <a:endParaRPr lang="zh-CN" altLang="en-US">
              <a:solidFill>
                <a:srgbClr val="191B0E"/>
              </a:solidFill>
            </a:endParaRPr>
          </a:p>
        </p:txBody>
      </p:sp>
      <p:sp>
        <p:nvSpPr>
          <p:cNvPr id="1048786" name="Footer Placeholder 4"/>
          <p:cNvSpPr>
            <a:spLocks noGrp="1"/>
          </p:cNvSpPr>
          <p:nvPr>
            <p:ph type="ftr" idx="11"/>
          </p:nvPr>
        </p:nvSpPr>
        <p:spPr/>
        <p:txBody>
          <a:bodyPr/>
          <a:p>
            <a:endParaRPr lang="zh-CN" altLang="en-US">
              <a:solidFill>
                <a:srgbClr val="191B0E"/>
              </a:solidFill>
            </a:endParaRPr>
          </a:p>
        </p:txBody>
      </p:sp>
      <p:sp>
        <p:nvSpPr>
          <p:cNvPr id="1048787" name="Slide Number Placeholder 5"/>
          <p:cNvSpPr>
            <a:spLocks noGrp="1"/>
          </p:cNvSpPr>
          <p:nvPr>
            <p:ph type="sldNum" idx="12"/>
          </p:nvPr>
        </p:nvSpPr>
        <p:spPr/>
        <p:txBody>
          <a:bodyPr/>
          <a:p>
            <a:fld id="{060668C2-AF03-40F8-BFE4-8812AF59E2C6}" type="slidenum">
              <a:rPr lang="zh-CN" altLang="en-US">
                <a:solidFill>
                  <a:srgbClr val="191B0E"/>
                </a:solidFill>
              </a:rPr>
            </a:fld>
            <a:endParaRPr lang="zh-CN" altLang="en-US">
              <a:solidFill>
                <a:srgbClr val="191B0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标题和四项内容">
    <p:spTree>
      <p:nvGrpSpPr>
        <p:cNvPr id="122" name=""/>
        <p:cNvGrpSpPr/>
        <p:nvPr/>
      </p:nvGrpSpPr>
      <p:grpSpPr>
        <a:xfrm>
          <a:off x="0" y="0"/>
          <a:ext cx="0" cy="0"/>
          <a:chOff x="0" y="0"/>
          <a:chExt cx="0" cy="0"/>
        </a:xfrm>
      </p:grpSpPr>
      <p:sp>
        <p:nvSpPr>
          <p:cNvPr id="1048703" name="标题 1"/>
          <p:cNvSpPr>
            <a:spLocks noGrp="1"/>
          </p:cNvSpPr>
          <p:nvPr>
            <p:ph type="title"/>
          </p:nvPr>
        </p:nvSpPr>
        <p:spPr>
          <a:xfrm>
            <a:off x="402167" y="381000"/>
            <a:ext cx="11387667" cy="1143000"/>
          </a:xfrm>
        </p:spPr>
        <p:txBody>
          <a:bodyPr/>
          <a:p>
            <a:r>
              <a:rPr lang="zh-CN" altLang="en-US"/>
              <a:t>单击此处编辑母版标题样式</a:t>
            </a:r>
            <a:endParaRPr lang="zh-CN" altLang="en-US"/>
          </a:p>
        </p:txBody>
      </p:sp>
      <p:sp>
        <p:nvSpPr>
          <p:cNvPr id="1048704" name="内容占位符 2"/>
          <p:cNvSpPr>
            <a:spLocks noGrp="1"/>
          </p:cNvSpPr>
          <p:nvPr>
            <p:ph idx="1"/>
          </p:nvPr>
        </p:nvSpPr>
        <p:spPr>
          <a:xfrm>
            <a:off x="402168" y="1752600"/>
            <a:ext cx="5592233" cy="205898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05" name="内容占位符 3"/>
          <p:cNvSpPr>
            <a:spLocks noGrp="1"/>
          </p:cNvSpPr>
          <p:nvPr>
            <p:ph idx="2"/>
          </p:nvPr>
        </p:nvSpPr>
        <p:spPr>
          <a:xfrm>
            <a:off x="6197601" y="1752600"/>
            <a:ext cx="5592233" cy="205898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06" name="内容占位符 4"/>
          <p:cNvSpPr>
            <a:spLocks noGrp="1"/>
          </p:cNvSpPr>
          <p:nvPr>
            <p:ph idx="3"/>
          </p:nvPr>
        </p:nvSpPr>
        <p:spPr>
          <a:xfrm>
            <a:off x="402168" y="3963989"/>
            <a:ext cx="5592233" cy="2058987"/>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07" name="内容占位符 5"/>
          <p:cNvSpPr>
            <a:spLocks noGrp="1"/>
          </p:cNvSpPr>
          <p:nvPr>
            <p:ph idx="4"/>
          </p:nvPr>
        </p:nvSpPr>
        <p:spPr>
          <a:xfrm>
            <a:off x="6197601" y="3963989"/>
            <a:ext cx="5592233" cy="2058987"/>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08" name="日期占位符 6"/>
          <p:cNvSpPr>
            <a:spLocks noGrp="1"/>
          </p:cNvSpPr>
          <p:nvPr>
            <p:ph type="dt" idx="10"/>
          </p:nvPr>
        </p:nvSpPr>
        <p:spPr>
          <a:xfrm>
            <a:off x="402167" y="6172200"/>
            <a:ext cx="3052233" cy="476250"/>
          </a:xfrm>
        </p:spPr>
        <p:txBody>
          <a:bodyPr/>
          <a:p>
            <a:endParaRPr lang="en-US" altLang="zh-CN">
              <a:solidFill>
                <a:srgbClr val="191B0E"/>
              </a:solidFill>
            </a:endParaRPr>
          </a:p>
        </p:txBody>
      </p:sp>
      <p:sp>
        <p:nvSpPr>
          <p:cNvPr id="1048709" name="页脚占位符 7"/>
          <p:cNvSpPr>
            <a:spLocks noGrp="1"/>
          </p:cNvSpPr>
          <p:nvPr>
            <p:ph type="ftr" idx="11"/>
          </p:nvPr>
        </p:nvSpPr>
        <p:spPr>
          <a:xfrm>
            <a:off x="4165600" y="6172200"/>
            <a:ext cx="3860800" cy="476250"/>
          </a:xfrm>
        </p:spPr>
        <p:txBody>
          <a:bodyPr/>
          <a:p>
            <a:endParaRPr lang="en-US" altLang="zh-CN">
              <a:solidFill>
                <a:srgbClr val="191B0E"/>
              </a:solidFill>
            </a:endParaRPr>
          </a:p>
        </p:txBody>
      </p:sp>
      <p:sp>
        <p:nvSpPr>
          <p:cNvPr id="1048710" name="灯片编号占位符 8"/>
          <p:cNvSpPr>
            <a:spLocks noGrp="1"/>
          </p:cNvSpPr>
          <p:nvPr>
            <p:ph type="sldNum" idx="12"/>
          </p:nvPr>
        </p:nvSpPr>
        <p:spPr>
          <a:xfrm>
            <a:off x="8737601" y="6172200"/>
            <a:ext cx="3052233" cy="476250"/>
          </a:xfrm>
        </p:spPr>
        <p:txBody>
          <a:bodyPr/>
          <a:p>
            <a:fld id="{3C586281-DBEC-437C-8CCB-23C65569F40A}" type="slidenum">
              <a:rPr lang="en-US" altLang="zh-CN">
                <a:solidFill>
                  <a:srgbClr val="191B0E"/>
                </a:solidFill>
              </a:rPr>
            </a:fld>
            <a:endParaRPr lang="en-US" altLang="zh-CN">
              <a:solidFill>
                <a:srgbClr val="191B0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标题和四项内容">
    <p:spTree>
      <p:nvGrpSpPr>
        <p:cNvPr id="155" name=""/>
        <p:cNvGrpSpPr/>
        <p:nvPr/>
      </p:nvGrpSpPr>
      <p:grpSpPr>
        <a:xfrm>
          <a:off x="0" y="0"/>
          <a:ext cx="0" cy="0"/>
          <a:chOff x="0" y="0"/>
          <a:chExt cx="0" cy="0"/>
        </a:xfrm>
      </p:grpSpPr>
      <p:sp>
        <p:nvSpPr>
          <p:cNvPr id="1048774" name="标题 1"/>
          <p:cNvSpPr>
            <a:spLocks noGrp="1"/>
          </p:cNvSpPr>
          <p:nvPr>
            <p:ph type="title"/>
          </p:nvPr>
        </p:nvSpPr>
        <p:spPr>
          <a:xfrm>
            <a:off x="402167" y="381000"/>
            <a:ext cx="11387667" cy="1143000"/>
          </a:xfrm>
        </p:spPr>
        <p:txBody>
          <a:bodyPr/>
          <a:p>
            <a:r>
              <a:rPr lang="zh-CN" altLang="en-US"/>
              <a:t>单击此处编辑母版标题样式</a:t>
            </a:r>
            <a:endParaRPr lang="zh-CN" altLang="en-US"/>
          </a:p>
        </p:txBody>
      </p:sp>
      <p:sp>
        <p:nvSpPr>
          <p:cNvPr id="1048775" name="内容占位符 2"/>
          <p:cNvSpPr>
            <a:spLocks noGrp="1"/>
          </p:cNvSpPr>
          <p:nvPr>
            <p:ph idx="1"/>
          </p:nvPr>
        </p:nvSpPr>
        <p:spPr>
          <a:xfrm>
            <a:off x="402168" y="1752600"/>
            <a:ext cx="5592233" cy="205898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76" name="内容占位符 3"/>
          <p:cNvSpPr>
            <a:spLocks noGrp="1"/>
          </p:cNvSpPr>
          <p:nvPr>
            <p:ph idx="2"/>
          </p:nvPr>
        </p:nvSpPr>
        <p:spPr>
          <a:xfrm>
            <a:off x="6197601" y="1752600"/>
            <a:ext cx="5592233" cy="205898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77" name="内容占位符 4"/>
          <p:cNvSpPr>
            <a:spLocks noGrp="1"/>
          </p:cNvSpPr>
          <p:nvPr>
            <p:ph idx="3"/>
          </p:nvPr>
        </p:nvSpPr>
        <p:spPr>
          <a:xfrm>
            <a:off x="402168" y="3963989"/>
            <a:ext cx="5592233" cy="2058987"/>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78" name="内容占位符 5"/>
          <p:cNvSpPr>
            <a:spLocks noGrp="1"/>
          </p:cNvSpPr>
          <p:nvPr>
            <p:ph idx="4"/>
          </p:nvPr>
        </p:nvSpPr>
        <p:spPr>
          <a:xfrm>
            <a:off x="6197601" y="3963989"/>
            <a:ext cx="5592233" cy="2058987"/>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79" name="日期占位符 6"/>
          <p:cNvSpPr>
            <a:spLocks noGrp="1"/>
          </p:cNvSpPr>
          <p:nvPr>
            <p:ph type="dt" idx="10"/>
          </p:nvPr>
        </p:nvSpPr>
        <p:spPr>
          <a:xfrm>
            <a:off x="402167" y="6172200"/>
            <a:ext cx="3052233" cy="476250"/>
          </a:xfrm>
        </p:spPr>
        <p:txBody>
          <a:bodyPr/>
          <a:p>
            <a:endParaRPr lang="en-US" altLang="zh-CN">
              <a:solidFill>
                <a:srgbClr val="191B0E"/>
              </a:solidFill>
            </a:endParaRPr>
          </a:p>
        </p:txBody>
      </p:sp>
      <p:sp>
        <p:nvSpPr>
          <p:cNvPr id="1048780" name="页脚占位符 7"/>
          <p:cNvSpPr>
            <a:spLocks noGrp="1"/>
          </p:cNvSpPr>
          <p:nvPr>
            <p:ph type="ftr" idx="11"/>
          </p:nvPr>
        </p:nvSpPr>
        <p:spPr>
          <a:xfrm>
            <a:off x="4165600" y="6172200"/>
            <a:ext cx="3860800" cy="476250"/>
          </a:xfrm>
        </p:spPr>
        <p:txBody>
          <a:bodyPr/>
          <a:p>
            <a:endParaRPr lang="en-US" altLang="zh-CN">
              <a:solidFill>
                <a:srgbClr val="191B0E"/>
              </a:solidFill>
            </a:endParaRPr>
          </a:p>
        </p:txBody>
      </p:sp>
      <p:sp>
        <p:nvSpPr>
          <p:cNvPr id="1048781" name="灯片编号占位符 8"/>
          <p:cNvSpPr>
            <a:spLocks noGrp="1"/>
          </p:cNvSpPr>
          <p:nvPr>
            <p:ph type="sldNum" idx="12"/>
          </p:nvPr>
        </p:nvSpPr>
        <p:spPr>
          <a:xfrm>
            <a:off x="8737601" y="6172200"/>
            <a:ext cx="3052233" cy="476250"/>
          </a:xfrm>
        </p:spPr>
        <p:txBody>
          <a:bodyPr/>
          <a:p>
            <a:fld id="{7EDA8871-4046-4C34-89DC-D37B90C85FD9}" type="slidenum">
              <a:rPr lang="en-US" altLang="zh-CN">
                <a:solidFill>
                  <a:srgbClr val="191B0E"/>
                </a:solidFill>
              </a:rPr>
            </a:fld>
            <a:endParaRPr lang="en-US" altLang="zh-CN">
              <a:solidFill>
                <a:srgbClr val="191B0E"/>
              </a:solidFill>
            </a:endParaRPr>
          </a:p>
        </p:txBody>
      </p:sp>
      <p:sp>
        <p:nvSpPr>
          <p:cNvPr id="1048782" name="TextBox 10"/>
          <p:cNvSpPr txBox="1"/>
          <p:nvPr userDrawn="1"/>
        </p:nvSpPr>
        <p:spPr>
          <a:xfrm>
            <a:off x="1056804" y="6739570"/>
            <a:ext cx="1440159" cy="118430"/>
          </a:xfrm>
          <a:prstGeom prst="rect">
            <a:avLst/>
          </a:prstGeom>
          <a:noFill/>
        </p:spPr>
        <p:txBody>
          <a:bodyPr wrap="square">
            <a:spAutoFit/>
          </a:bodyPr>
          <a:p>
            <a:pPr marL="0" lvl="0" indent="0" defTabSz="914400">
              <a:lnSpc>
                <a:spcPct val="200000"/>
              </a:lnSpc>
              <a:spcBef>
                <a:spcPts val="0"/>
              </a:spcBef>
              <a:spcAft>
                <a:spcPts val="0"/>
              </a:spcAft>
              <a:buClrTx/>
              <a:buSzTx/>
              <a:buFontTx/>
              <a:buNone/>
            </a:pPr>
            <a:r>
              <a:rPr lang="zh-CN" altLang="en-US" sz="100" b="0" i="0" u="none" strike="noStrike" kern="0" spc="0" baseline="0">
                <a:ln>
                  <a:noFill/>
                </a:ln>
                <a:solidFill>
                  <a:srgbClr val="000000"/>
                </a:solidFill>
                <a:effectLst/>
                <a:hlinkClick r:id="rId2"/>
              </a:rPr>
              <a:t>行业</a:t>
            </a:r>
            <a:r>
              <a:rPr lang="en-US" altLang="zh-CN" sz="100" b="0" i="0" u="none" strike="noStrike" kern="0" spc="0" baseline="0">
                <a:ln>
                  <a:noFill/>
                </a:ln>
                <a:solidFill>
                  <a:srgbClr val="000000"/>
                </a:solidFill>
                <a:effectLst/>
                <a:hlinkClick r:id="rId2"/>
              </a:rPr>
              <a:t>PPT</a:t>
            </a:r>
            <a:r>
              <a:rPr lang="zh-CN" altLang="en-US" sz="100" b="0" i="0" u="none" strike="noStrike" kern="0" spc="0" baseline="0">
                <a:ln>
                  <a:noFill/>
                </a:ln>
                <a:solidFill>
                  <a:srgbClr val="000000"/>
                </a:solidFill>
                <a:effectLst/>
                <a:hlinkClick r:id="rId2"/>
              </a:rPr>
              <a:t>模板</a:t>
            </a:r>
            <a:r>
              <a:rPr lang="en-US" altLang="zh-CN" sz="100" b="0" i="0" u="none" strike="noStrike" kern="0" spc="0" baseline="0">
                <a:ln>
                  <a:noFill/>
                </a:ln>
                <a:solidFill>
                  <a:srgbClr val="000000"/>
                </a:solidFill>
                <a:effectLst/>
              </a:rPr>
              <a:t>http://www.1ppt.com/hangye/</a:t>
            </a:r>
            <a:endParaRPr lang="en-US" altLang="zh-CN" sz="100" b="0" i="0" u="none" strike="noStrike" kern="0" spc="0" baseline="0">
              <a:ln>
                <a:noFill/>
              </a:ln>
              <a:solidFill>
                <a:srgbClr val="000000"/>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标题和竖排文字">
    <p:spTree>
      <p:nvGrpSpPr>
        <p:cNvPr id="152" name=""/>
        <p:cNvGrpSpPr/>
        <p:nvPr/>
      </p:nvGrpSpPr>
      <p:grpSpPr>
        <a:xfrm>
          <a:off x="0" y="0"/>
          <a:ext cx="0" cy="0"/>
          <a:chOff x="0" y="0"/>
          <a:chExt cx="0" cy="0"/>
        </a:xfrm>
      </p:grpSpPr>
      <p:sp>
        <p:nvSpPr>
          <p:cNvPr id="1048765" name="标题 1"/>
          <p:cNvSpPr>
            <a:spLocks noGrp="1"/>
          </p:cNvSpPr>
          <p:nvPr>
            <p:ph type="title"/>
          </p:nvPr>
        </p:nvSpPr>
        <p:spPr>
          <a:xfrm>
            <a:off x="609600" y="274638"/>
            <a:ext cx="10972800" cy="1143000"/>
          </a:xfrm>
          <a:prstGeom prst="rect">
            <a:avLst/>
          </a:prstGeom>
        </p:spPr>
        <p:txBody>
          <a:bodyPr/>
          <a:p>
            <a:r>
              <a:rPr lang="zh-CN" altLang="en-US"/>
              <a:t>单击此处编辑母版标题样式</a:t>
            </a:r>
            <a:endParaRPr lang="zh-CN" altLang="en-US"/>
          </a:p>
        </p:txBody>
      </p:sp>
      <p:sp>
        <p:nvSpPr>
          <p:cNvPr id="1048766" name="竖排文字占位符 2"/>
          <p:cNvSpPr>
            <a:spLocks noGrp="1"/>
          </p:cNvSpPr>
          <p:nvPr>
            <p:ph type="body" idx="1"/>
          </p:nvPr>
        </p:nvSpPr>
        <p:spPr>
          <a:xfrm>
            <a:off x="609600" y="1600201"/>
            <a:ext cx="10972800" cy="4525963"/>
          </a:xfrm>
          <a:prstGeom prst="rect">
            <a:avLst/>
          </a:prstGeo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67" name="日期占位符 3"/>
          <p:cNvSpPr>
            <a:spLocks noGrp="1"/>
          </p:cNvSpPr>
          <p:nvPr>
            <p:ph type="dt" idx="10"/>
          </p:nvPr>
        </p:nvSpPr>
        <p:spPr>
          <a:xfrm>
            <a:off x="609600" y="6356351"/>
            <a:ext cx="2844800" cy="365125"/>
          </a:xfrm>
          <a:prstGeom prst="rect">
            <a:avLst/>
          </a:prstGeom>
        </p:spPr>
        <p:txBody>
          <a:bodyPr/>
          <a:p>
            <a:fld id="{4D32079F-70F6-428A-8691-D5512F3DA505}" type="datetimeFigureOut">
              <a:rPr lang="zh-CN" altLang="en-US">
                <a:solidFill>
                  <a:srgbClr val="000000"/>
                </a:solidFill>
              </a:rPr>
            </a:fld>
            <a:endParaRPr lang="zh-CN" altLang="en-US">
              <a:solidFill>
                <a:srgbClr val="000000"/>
              </a:solidFill>
            </a:endParaRPr>
          </a:p>
        </p:txBody>
      </p:sp>
      <p:sp>
        <p:nvSpPr>
          <p:cNvPr id="1048768" name="页脚占位符 4"/>
          <p:cNvSpPr>
            <a:spLocks noGrp="1"/>
          </p:cNvSpPr>
          <p:nvPr>
            <p:ph type="ftr" idx="11"/>
          </p:nvPr>
        </p:nvSpPr>
        <p:spPr>
          <a:xfrm>
            <a:off x="4165600" y="6356351"/>
            <a:ext cx="3860800" cy="365125"/>
          </a:xfrm>
          <a:prstGeom prst="rect">
            <a:avLst/>
          </a:prstGeom>
        </p:spPr>
        <p:txBody>
          <a:bodyPr/>
          <a:p>
            <a:endParaRPr lang="zh-CN" altLang="en-US">
              <a:solidFill>
                <a:srgbClr val="000000"/>
              </a:solidFill>
            </a:endParaRPr>
          </a:p>
        </p:txBody>
      </p:sp>
      <p:sp>
        <p:nvSpPr>
          <p:cNvPr id="1048769" name="灯片编号占位符 5"/>
          <p:cNvSpPr>
            <a:spLocks noGrp="1"/>
          </p:cNvSpPr>
          <p:nvPr>
            <p:ph type="sldNum" idx="12"/>
          </p:nvPr>
        </p:nvSpPr>
        <p:spPr>
          <a:xfrm>
            <a:off x="8737600" y="6356351"/>
            <a:ext cx="2844800" cy="365125"/>
          </a:xfrm>
          <a:prstGeom prst="rect">
            <a:avLst/>
          </a:prstGeom>
        </p:spPr>
        <p:txBody>
          <a:bodyPr/>
          <a:p>
            <a:fld id="{C112A30E-CF7F-428A-9CBF-1A4164049EAC}" type="slidenum">
              <a:rPr lang="zh-CN" altLang="en-US">
                <a:solidFill>
                  <a:srgbClr val="000000"/>
                </a:solidFill>
              </a:rPr>
            </a:fld>
            <a:endParaRPr lang="zh-CN" alt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垂直排列标题与文本">
    <p:spTree>
      <p:nvGrpSpPr>
        <p:cNvPr id="151" name=""/>
        <p:cNvGrpSpPr/>
        <p:nvPr/>
      </p:nvGrpSpPr>
      <p:grpSpPr>
        <a:xfrm>
          <a:off x="0" y="0"/>
          <a:ext cx="0" cy="0"/>
          <a:chOff x="0" y="0"/>
          <a:chExt cx="0" cy="0"/>
        </a:xfrm>
      </p:grpSpPr>
      <p:sp>
        <p:nvSpPr>
          <p:cNvPr id="1048760" name="竖排标题 1"/>
          <p:cNvSpPr>
            <a:spLocks noGrp="1"/>
          </p:cNvSpPr>
          <p:nvPr>
            <p:ph type="title"/>
          </p:nvPr>
        </p:nvSpPr>
        <p:spPr>
          <a:xfrm>
            <a:off x="8839200" y="274639"/>
            <a:ext cx="2743200" cy="5851525"/>
          </a:xfrm>
          <a:prstGeom prst="rect">
            <a:avLst/>
          </a:prstGeom>
        </p:spPr>
        <p:txBody>
          <a:bodyPr vert="eaVert"/>
          <a:p>
            <a:r>
              <a:rPr lang="zh-CN" altLang="en-US"/>
              <a:t>单击此处编辑母版标题样式</a:t>
            </a:r>
            <a:endParaRPr lang="zh-CN" altLang="en-US"/>
          </a:p>
        </p:txBody>
      </p:sp>
      <p:sp>
        <p:nvSpPr>
          <p:cNvPr id="1048761" name="竖排文字占位符 2"/>
          <p:cNvSpPr>
            <a:spLocks noGrp="1"/>
          </p:cNvSpPr>
          <p:nvPr>
            <p:ph type="body" idx="1"/>
          </p:nvPr>
        </p:nvSpPr>
        <p:spPr>
          <a:xfrm>
            <a:off x="609600" y="274639"/>
            <a:ext cx="8026400" cy="5851525"/>
          </a:xfrm>
          <a:prstGeom prst="rect">
            <a:avLst/>
          </a:prstGeo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62" name="日期占位符 3"/>
          <p:cNvSpPr>
            <a:spLocks noGrp="1"/>
          </p:cNvSpPr>
          <p:nvPr>
            <p:ph type="dt" idx="10"/>
          </p:nvPr>
        </p:nvSpPr>
        <p:spPr>
          <a:xfrm>
            <a:off x="609600" y="6356351"/>
            <a:ext cx="2844800" cy="365125"/>
          </a:xfrm>
          <a:prstGeom prst="rect">
            <a:avLst/>
          </a:prstGeom>
        </p:spPr>
        <p:txBody>
          <a:bodyPr/>
          <a:p>
            <a:fld id="{7DB4E78D-075E-4B2E-B1B6-93721B7AEAED}" type="datetimeFigureOut">
              <a:rPr lang="zh-CN" altLang="en-US">
                <a:solidFill>
                  <a:srgbClr val="000000"/>
                </a:solidFill>
              </a:rPr>
            </a:fld>
            <a:endParaRPr lang="zh-CN" altLang="en-US">
              <a:solidFill>
                <a:srgbClr val="000000"/>
              </a:solidFill>
            </a:endParaRPr>
          </a:p>
        </p:txBody>
      </p:sp>
      <p:sp>
        <p:nvSpPr>
          <p:cNvPr id="1048763" name="页脚占位符 4"/>
          <p:cNvSpPr>
            <a:spLocks noGrp="1"/>
          </p:cNvSpPr>
          <p:nvPr>
            <p:ph type="ftr" idx="11"/>
          </p:nvPr>
        </p:nvSpPr>
        <p:spPr>
          <a:xfrm>
            <a:off x="4165600" y="6356351"/>
            <a:ext cx="3860800" cy="365125"/>
          </a:xfrm>
          <a:prstGeom prst="rect">
            <a:avLst/>
          </a:prstGeom>
        </p:spPr>
        <p:txBody>
          <a:bodyPr/>
          <a:p>
            <a:endParaRPr lang="zh-CN" altLang="en-US">
              <a:solidFill>
                <a:srgbClr val="000000"/>
              </a:solidFill>
            </a:endParaRPr>
          </a:p>
        </p:txBody>
      </p:sp>
      <p:sp>
        <p:nvSpPr>
          <p:cNvPr id="1048764" name="灯片编号占位符 5"/>
          <p:cNvSpPr>
            <a:spLocks noGrp="1"/>
          </p:cNvSpPr>
          <p:nvPr>
            <p:ph type="sldNum" idx="12"/>
          </p:nvPr>
        </p:nvSpPr>
        <p:spPr>
          <a:xfrm>
            <a:off x="8737600" y="6356351"/>
            <a:ext cx="2844800" cy="365125"/>
          </a:xfrm>
          <a:prstGeom prst="rect">
            <a:avLst/>
          </a:prstGeom>
        </p:spPr>
        <p:txBody>
          <a:bodyPr/>
          <a:p>
            <a:fld id="{900BE854-6B42-4E67-BD87-61480D0972F1}" type="slidenum">
              <a:rPr lang="zh-CN" altLang="en-US">
                <a:solidFill>
                  <a:srgbClr val="000000"/>
                </a:solidFill>
              </a:rPr>
            </a:fld>
            <a:endParaRPr lang="zh-CN" alt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自定义版式">
    <p:spTree>
      <p:nvGrpSpPr>
        <p:cNvPr id="153"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标题和内容">
    <p:spTree>
      <p:nvGrpSpPr>
        <p:cNvPr id="50" name=""/>
        <p:cNvGrpSpPr/>
        <p:nvPr/>
      </p:nvGrpSpPr>
      <p:grpSpPr>
        <a:xfrm>
          <a:off x="0" y="0"/>
          <a:ext cx="0" cy="0"/>
          <a:chOff x="0" y="0"/>
          <a:chExt cx="0" cy="0"/>
        </a:xfrm>
      </p:grpSpPr>
      <p:sp>
        <p:nvSpPr>
          <p:cNvPr id="1048581" name="Title 1"/>
          <p:cNvSpPr>
            <a:spLocks noGrp="1"/>
          </p:cNvSpPr>
          <p:nvPr>
            <p:ph type="title"/>
          </p:nvPr>
        </p:nvSpPr>
        <p:spPr/>
        <p:txBody>
          <a:bodyPr/>
          <a:p>
            <a:r>
              <a:rPr lang="zh-CN" altLang="en-US"/>
              <a:t>单击此处编辑母版标题样式</a:t>
            </a:r>
            <a:endParaRPr lang="en-US" altLang="en-US"/>
          </a:p>
        </p:txBody>
      </p:sp>
      <p:sp>
        <p:nvSpPr>
          <p:cNvPr id="1048582" name="Content Placeholder 2"/>
          <p:cNvSpPr>
            <a:spLocks noGrp="1"/>
          </p:cNvSpPr>
          <p:nvPr>
            <p:ph idx="1" hasCustomPrompt="1"/>
          </p:nvPr>
        </p:nvSpPr>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en-US"/>
          </a:p>
        </p:txBody>
      </p:sp>
      <p:sp>
        <p:nvSpPr>
          <p:cNvPr id="1048583" name="Date Placeholder 3"/>
          <p:cNvSpPr>
            <a:spLocks noGrp="1"/>
          </p:cNvSpPr>
          <p:nvPr>
            <p:ph type="dt" idx="10"/>
          </p:nvPr>
        </p:nvSpPr>
        <p:spPr/>
        <p:txBody>
          <a:bodyPr/>
          <a:p>
            <a:fld id="{898AEF8B-7817-45FA-A1AA-04F32BA79404}" type="datetimeFigureOut">
              <a:rPr lang="zh-CN" altLang="en-US">
                <a:solidFill>
                  <a:srgbClr val="191B0E"/>
                </a:solidFill>
              </a:rPr>
            </a:fld>
            <a:endParaRPr lang="zh-CN" altLang="en-US">
              <a:solidFill>
                <a:srgbClr val="191B0E"/>
              </a:solidFill>
            </a:endParaRPr>
          </a:p>
        </p:txBody>
      </p:sp>
      <p:sp>
        <p:nvSpPr>
          <p:cNvPr id="1048584" name="Footer Placeholder 4"/>
          <p:cNvSpPr>
            <a:spLocks noGrp="1"/>
          </p:cNvSpPr>
          <p:nvPr>
            <p:ph type="ftr" idx="11"/>
          </p:nvPr>
        </p:nvSpPr>
        <p:spPr/>
        <p:txBody>
          <a:bodyPr/>
          <a:p>
            <a:endParaRPr lang="zh-CN" altLang="en-US">
              <a:solidFill>
                <a:srgbClr val="191B0E"/>
              </a:solidFill>
            </a:endParaRPr>
          </a:p>
        </p:txBody>
      </p:sp>
      <p:sp>
        <p:nvSpPr>
          <p:cNvPr id="1048585" name="Slide Number Placeholder 5"/>
          <p:cNvSpPr>
            <a:spLocks noGrp="1"/>
          </p:cNvSpPr>
          <p:nvPr>
            <p:ph type="sldNum" idx="12"/>
          </p:nvPr>
        </p:nvSpPr>
        <p:spPr/>
        <p:txBody>
          <a:bodyPr/>
          <a:p>
            <a:fld id="{65CA7CF9-466C-4408-9382-A2E5E16A7E89}" type="slidenum">
              <a:rPr lang="zh-CN" altLang="en-US">
                <a:solidFill>
                  <a:srgbClr val="191B0E"/>
                </a:solidFill>
              </a:rPr>
            </a:fld>
            <a:endParaRPr lang="zh-CN" altLang="en-US">
              <a:solidFill>
                <a:srgbClr val="191B0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节标题">
    <p:spTree>
      <p:nvGrpSpPr>
        <p:cNvPr id="158" name=""/>
        <p:cNvGrpSpPr/>
        <p:nvPr/>
      </p:nvGrpSpPr>
      <p:grpSpPr>
        <a:xfrm>
          <a:off x="0" y="0"/>
          <a:ext cx="0" cy="0"/>
          <a:chOff x="0" y="0"/>
          <a:chExt cx="0" cy="0"/>
        </a:xfrm>
      </p:grpSpPr>
      <p:sp>
        <p:nvSpPr>
          <p:cNvPr id="1048796" name="Title 1"/>
          <p:cNvSpPr>
            <a:spLocks noGrp="1"/>
          </p:cNvSpPr>
          <p:nvPr>
            <p:ph type="title"/>
          </p:nvPr>
        </p:nvSpPr>
        <p:spPr>
          <a:xfrm>
            <a:off x="765025" y="1301360"/>
            <a:ext cx="9612971" cy="2852737"/>
          </a:xfrm>
        </p:spPr>
        <p:txBody>
          <a:bodyPr anchor="b">
            <a:normAutofit/>
          </a:bodyPr>
          <a:lstStyle>
            <a:lvl1pPr lvl="0" algn="r">
              <a:defRPr sz="7200" baseline="0">
                <a:solidFill>
                  <a:schemeClr val="tx2"/>
                </a:solidFill>
              </a:defRPr>
            </a:lvl1pPr>
          </a:lstStyle>
          <a:p>
            <a:r>
              <a:rPr lang="zh-CN" altLang="en-US"/>
              <a:t>单击此处编辑母版标题样式</a:t>
            </a:r>
            <a:endParaRPr lang="en-US" altLang="en-US"/>
          </a:p>
        </p:txBody>
      </p:sp>
      <p:sp>
        <p:nvSpPr>
          <p:cNvPr id="1048797" name="Text Placeholder 2"/>
          <p:cNvSpPr>
            <a:spLocks noGrp="1"/>
          </p:cNvSpPr>
          <p:nvPr>
            <p:ph type="body" idx="1" hasCustomPrompt="1"/>
          </p:nvPr>
        </p:nvSpPr>
        <p:spPr>
          <a:xfrm>
            <a:off x="765025" y="4216328"/>
            <a:ext cx="9612971" cy="1143324"/>
          </a:xfrm>
        </p:spPr>
        <p:txBody>
          <a:bodyPr/>
          <a:lstStyle>
            <a:lvl1pPr marL="0" lvl="0" indent="0" algn="r">
              <a:lnSpc>
                <a:spcPct val="112000"/>
              </a:lnSpc>
              <a:spcBef>
                <a:spcPts val="0"/>
              </a:spcBef>
              <a:spcAft>
                <a:spcPts val="0"/>
              </a:spcAft>
              <a:buNone/>
              <a:defRPr sz="2400">
                <a:solidFill>
                  <a:schemeClr val="tx2"/>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rPr lang="zh-CN" altLang="en-US"/>
              <a:t>编辑母版文本样式</a:t>
            </a:r>
            <a:endParaRPr lang="zh-CN" altLang="en-US"/>
          </a:p>
        </p:txBody>
      </p:sp>
      <p:sp>
        <p:nvSpPr>
          <p:cNvPr id="1048798" name="Date Placeholder 3"/>
          <p:cNvSpPr>
            <a:spLocks noGrp="1"/>
          </p:cNvSpPr>
          <p:nvPr>
            <p:ph type="dt" idx="10"/>
          </p:nvPr>
        </p:nvSpPr>
        <p:spPr>
          <a:xfrm>
            <a:off x="738908" y="6453386"/>
            <a:ext cx="1622409" cy="404614"/>
          </a:xfrm>
        </p:spPr>
        <p:txBody>
          <a:bodyPr/>
          <a:lstStyle>
            <a:lvl1pPr lvl="0">
              <a:defRPr>
                <a:solidFill>
                  <a:schemeClr val="tx2"/>
                </a:solidFill>
              </a:defRPr>
            </a:lvl1pPr>
          </a:lstStyle>
          <a:p>
            <a:fld id="{5A0CCB5C-4B62-48FD-A032-6131DF3C762E}" type="datetimeFigureOut">
              <a:rPr lang="zh-CN" altLang="en-US">
                <a:solidFill>
                  <a:srgbClr val="EFEDE3"/>
                </a:solidFill>
              </a:rPr>
            </a:fld>
            <a:endParaRPr lang="zh-CN" altLang="en-US">
              <a:solidFill>
                <a:srgbClr val="EFEDE3"/>
              </a:solidFill>
            </a:endParaRPr>
          </a:p>
        </p:txBody>
      </p:sp>
      <p:sp>
        <p:nvSpPr>
          <p:cNvPr id="1048799" name="Footer Placeholder 4"/>
          <p:cNvSpPr>
            <a:spLocks noGrp="1"/>
          </p:cNvSpPr>
          <p:nvPr>
            <p:ph type="ftr" idx="11"/>
          </p:nvPr>
        </p:nvSpPr>
        <p:spPr>
          <a:xfrm>
            <a:off x="2584312" y="6453386"/>
            <a:ext cx="7023377" cy="404614"/>
          </a:xfrm>
        </p:spPr>
        <p:txBody>
          <a:bodyPr/>
          <a:lstStyle>
            <a:lvl1pPr lvl="0" algn="ctr">
              <a:defRPr>
                <a:solidFill>
                  <a:schemeClr val="tx2"/>
                </a:solidFill>
              </a:defRPr>
            </a:lvl1pPr>
          </a:lstStyle>
          <a:p>
            <a:endParaRPr lang="zh-CN" altLang="en-US">
              <a:solidFill>
                <a:srgbClr val="EFEDE3"/>
              </a:solidFill>
            </a:endParaRPr>
          </a:p>
        </p:txBody>
      </p:sp>
      <p:sp>
        <p:nvSpPr>
          <p:cNvPr id="1048800" name="Slide Number Placeholder 5"/>
          <p:cNvSpPr>
            <a:spLocks noGrp="1"/>
          </p:cNvSpPr>
          <p:nvPr>
            <p:ph type="sldNum" idx="12"/>
          </p:nvPr>
        </p:nvSpPr>
        <p:spPr>
          <a:xfrm>
            <a:off x="9830683" y="6453386"/>
            <a:ext cx="1596292" cy="404614"/>
          </a:xfrm>
        </p:spPr>
        <p:txBody>
          <a:bodyPr/>
          <a:lstStyle>
            <a:lvl1pPr lvl="0">
              <a:defRPr>
                <a:solidFill>
                  <a:schemeClr val="tx2"/>
                </a:solidFill>
              </a:defRPr>
            </a:lvl1pPr>
          </a:lstStyle>
          <a:p>
            <a:fld id="{6BC81BF3-03ED-47BE-83FE-D4DC7CCCBE75}" type="slidenum">
              <a:rPr lang="zh-CN" altLang="en-US">
                <a:solidFill>
                  <a:srgbClr val="EFEDE3"/>
                </a:solidFill>
              </a:rPr>
            </a:fld>
            <a:endParaRPr lang="zh-CN" altLang="en-US">
              <a:solidFill>
                <a:srgbClr val="EFEDE3"/>
              </a:solidFill>
            </a:endParaRPr>
          </a:p>
        </p:txBody>
      </p:sp>
      <p:sp>
        <p:nvSpPr>
          <p:cNvPr id="1048801" name="Freeform 6" title="Crop Mark"/>
          <p:cNvSpPr/>
          <p:nvPr/>
        </p:nvSpPr>
        <p:spPr>
          <a:xfrm>
            <a:off x="8151962" y="1685652"/>
            <a:ext cx="3275013" cy="4408488"/>
          </a:xfrm>
          <a:custGeom>
            <a:avLst/>
            <a:gdLst/>
            <a:ahLst/>
            <a:cxnLst/>
            <a:rect l="0" t="0" r="r" b="b"/>
            <a:pathLst>
              <a:path w="3275013" h="4408488">
                <a:moveTo>
                  <a:pt x="2869308" y="0"/>
                </a:moveTo>
                <a:lnTo>
                  <a:pt x="3275013" y="0"/>
                </a:lnTo>
                <a:lnTo>
                  <a:pt x="3275013" y="4408488"/>
                </a:lnTo>
                <a:lnTo>
                  <a:pt x="0" y="4408488"/>
                </a:lnTo>
                <a:lnTo>
                  <a:pt x="0" y="4027488"/>
                </a:lnTo>
                <a:lnTo>
                  <a:pt x="2869308" y="4027488"/>
                </a:lnTo>
                <a:lnTo>
                  <a:pt x="2869308" y="0"/>
                </a:lnTo>
                <a:close/>
              </a:path>
            </a:pathLst>
          </a:custGeom>
          <a:solidFill>
            <a:schemeClr val="tx2"/>
          </a:solidFill>
          <a:ln>
            <a:noFill/>
          </a:ln>
        </p:spPr>
      </p:sp>
      <p:pic>
        <p:nvPicPr>
          <p:cNvPr id="2097246" name="图片 7"/>
          <p:cNvPicPr>
            <a:picLocks noChangeAspect="1"/>
          </p:cNvPicPr>
          <p:nvPr userDrawn="1"/>
        </p:nvPicPr>
        <p:blipFill>
          <a:blip r:embed="rId2" cstate="screen"/>
          <a:stretch>
            <a:fillRect/>
          </a:stretch>
        </p:blipFill>
        <p:spPr>
          <a:xfrm>
            <a:off x="-33810" y="-96252"/>
            <a:ext cx="12225810" cy="695425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两栏内容">
    <p:spTree>
      <p:nvGrpSpPr>
        <p:cNvPr id="161" name=""/>
        <p:cNvGrpSpPr/>
        <p:nvPr/>
      </p:nvGrpSpPr>
      <p:grpSpPr>
        <a:xfrm>
          <a:off x="0" y="0"/>
          <a:ext cx="0" cy="0"/>
          <a:chOff x="0" y="0"/>
          <a:chExt cx="0" cy="0"/>
        </a:xfrm>
      </p:grpSpPr>
      <p:sp>
        <p:nvSpPr>
          <p:cNvPr id="1048815" name="Title 1"/>
          <p:cNvSpPr>
            <a:spLocks noGrp="1"/>
          </p:cNvSpPr>
          <p:nvPr>
            <p:ph type="title"/>
          </p:nvPr>
        </p:nvSpPr>
        <p:spPr/>
        <p:txBody>
          <a:bodyPr/>
          <a:lstStyle>
            <a:lvl1pPr lvl="0">
              <a:defRPr>
                <a:solidFill>
                  <a:schemeClr val="tx2"/>
                </a:solidFill>
              </a:defRPr>
            </a:lvl1pPr>
          </a:lstStyle>
          <a:p>
            <a:r>
              <a:rPr lang="zh-CN" altLang="en-US"/>
              <a:t>单击此处编辑母版标题样式</a:t>
            </a:r>
            <a:endParaRPr lang="en-US" altLang="en-US"/>
          </a:p>
        </p:txBody>
      </p:sp>
      <p:sp>
        <p:nvSpPr>
          <p:cNvPr id="1048816" name="Content Placeholder 2"/>
          <p:cNvSpPr>
            <a:spLocks noGrp="1"/>
          </p:cNvSpPr>
          <p:nvPr>
            <p:ph idx="1" hasCustomPrompt="1"/>
          </p:nvPr>
        </p:nvSpPr>
        <p:spPr>
          <a:xfrm>
            <a:off x="1371600" y="2285999"/>
            <a:ext cx="4447786" cy="3581401"/>
          </a:xfrm>
        </p:spPr>
        <p:txBody>
          <a:bodyPr/>
          <a:lstStyle>
            <a:lvl1pPr lvl="0">
              <a:defRPr baseline="0">
                <a:solidFill>
                  <a:schemeClr val="tx2"/>
                </a:solidFill>
              </a:defRPr>
            </a:lvl1pPr>
            <a:lvl2pPr lvl="1">
              <a:defRPr baseline="0">
                <a:solidFill>
                  <a:schemeClr val="tx2"/>
                </a:solidFill>
              </a:defRPr>
            </a:lvl2pPr>
            <a:lvl3pPr lvl="2">
              <a:defRPr baseline="0">
                <a:solidFill>
                  <a:schemeClr val="tx2"/>
                </a:solidFill>
              </a:defRPr>
            </a:lvl3pPr>
            <a:lvl4pPr lvl="3">
              <a:defRPr baseline="0">
                <a:solidFill>
                  <a:schemeClr val="tx2"/>
                </a:solidFill>
              </a:defRPr>
            </a:lvl4pPr>
            <a:lvl5pPr lvl="4">
              <a:defRPr baseline="0">
                <a:solidFill>
                  <a:schemeClr val="tx2"/>
                </a:solidFill>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en-US"/>
          </a:p>
        </p:txBody>
      </p:sp>
      <p:sp>
        <p:nvSpPr>
          <p:cNvPr id="1048817" name="Content Placeholder 3"/>
          <p:cNvSpPr>
            <a:spLocks noGrp="1"/>
          </p:cNvSpPr>
          <p:nvPr>
            <p:ph idx="2" hasCustomPrompt="1"/>
          </p:nvPr>
        </p:nvSpPr>
        <p:spPr>
          <a:xfrm>
            <a:off x="6525403" y="2285999"/>
            <a:ext cx="4447786" cy="3581401"/>
          </a:xfrm>
        </p:spPr>
        <p:txBody>
          <a:bodyPr/>
          <a:lstStyle>
            <a:lvl1pPr lvl="0">
              <a:defRPr>
                <a:solidFill>
                  <a:schemeClr val="tx2"/>
                </a:solidFill>
              </a:defRPr>
            </a:lvl1pPr>
            <a:lvl2pPr lvl="1">
              <a:defRPr>
                <a:solidFill>
                  <a:schemeClr val="tx2"/>
                </a:solidFill>
              </a:defRPr>
            </a:lvl2pPr>
            <a:lvl3pPr lvl="2">
              <a:defRPr>
                <a:solidFill>
                  <a:schemeClr val="tx2"/>
                </a:solidFill>
              </a:defRPr>
            </a:lvl3pPr>
            <a:lvl4pPr lvl="3">
              <a:defRPr>
                <a:solidFill>
                  <a:schemeClr val="tx2"/>
                </a:solidFill>
              </a:defRPr>
            </a:lvl4pPr>
            <a:lvl5pPr lvl="4">
              <a:defRPr>
                <a:solidFill>
                  <a:schemeClr val="tx2"/>
                </a:solidFill>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en-US"/>
          </a:p>
        </p:txBody>
      </p:sp>
      <p:sp>
        <p:nvSpPr>
          <p:cNvPr id="1048818" name="Date Placeholder 4"/>
          <p:cNvSpPr>
            <a:spLocks noGrp="1"/>
          </p:cNvSpPr>
          <p:nvPr>
            <p:ph type="dt" idx="10"/>
          </p:nvPr>
        </p:nvSpPr>
        <p:spPr/>
        <p:txBody>
          <a:bodyPr/>
          <a:p>
            <a:fld id="{94BF8092-37F8-48E4-A916-5691F8F5E5B1}" type="datetimeFigureOut">
              <a:rPr lang="zh-CN" altLang="en-US">
                <a:solidFill>
                  <a:srgbClr val="191B0E"/>
                </a:solidFill>
              </a:rPr>
            </a:fld>
            <a:endParaRPr lang="zh-CN" altLang="en-US">
              <a:solidFill>
                <a:srgbClr val="191B0E"/>
              </a:solidFill>
            </a:endParaRPr>
          </a:p>
        </p:txBody>
      </p:sp>
      <p:sp>
        <p:nvSpPr>
          <p:cNvPr id="1048819" name="Footer Placeholder 5"/>
          <p:cNvSpPr>
            <a:spLocks noGrp="1"/>
          </p:cNvSpPr>
          <p:nvPr>
            <p:ph type="ftr" idx="11"/>
          </p:nvPr>
        </p:nvSpPr>
        <p:spPr/>
        <p:txBody>
          <a:bodyPr/>
          <a:p>
            <a:endParaRPr lang="zh-CN" altLang="en-US">
              <a:solidFill>
                <a:srgbClr val="191B0E"/>
              </a:solidFill>
            </a:endParaRPr>
          </a:p>
        </p:txBody>
      </p:sp>
      <p:sp>
        <p:nvSpPr>
          <p:cNvPr id="1048820" name="Slide Number Placeholder 6"/>
          <p:cNvSpPr>
            <a:spLocks noGrp="1"/>
          </p:cNvSpPr>
          <p:nvPr>
            <p:ph type="sldNum" idx="12"/>
          </p:nvPr>
        </p:nvSpPr>
        <p:spPr/>
        <p:txBody>
          <a:bodyPr/>
          <a:p>
            <a:fld id="{67CEA655-3880-410D-8D5F-C2667D798786}" type="slidenum">
              <a:rPr lang="zh-CN" altLang="en-US">
                <a:solidFill>
                  <a:srgbClr val="191B0E"/>
                </a:solidFill>
              </a:rPr>
            </a:fld>
            <a:endParaRPr lang="zh-CN" altLang="en-US">
              <a:solidFill>
                <a:srgbClr val="191B0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比较">
    <p:spTree>
      <p:nvGrpSpPr>
        <p:cNvPr id="159" name=""/>
        <p:cNvGrpSpPr/>
        <p:nvPr/>
      </p:nvGrpSpPr>
      <p:grpSpPr>
        <a:xfrm>
          <a:off x="0" y="0"/>
          <a:ext cx="0" cy="0"/>
          <a:chOff x="0" y="0"/>
          <a:chExt cx="0" cy="0"/>
        </a:xfrm>
      </p:grpSpPr>
      <p:sp>
        <p:nvSpPr>
          <p:cNvPr id="1048802" name="Title 1"/>
          <p:cNvSpPr>
            <a:spLocks noGrp="1"/>
          </p:cNvSpPr>
          <p:nvPr>
            <p:ph type="title"/>
          </p:nvPr>
        </p:nvSpPr>
        <p:spPr>
          <a:xfrm>
            <a:off x="1371600" y="685800"/>
            <a:ext cx="9601200" cy="1485900"/>
          </a:xfrm>
        </p:spPr>
        <p:txBody>
          <a:bodyPr/>
          <a:lstStyle>
            <a:lvl1pPr lvl="0">
              <a:defRPr>
                <a:solidFill>
                  <a:schemeClr val="tx2"/>
                </a:solidFill>
              </a:defRPr>
            </a:lvl1pPr>
          </a:lstStyle>
          <a:p>
            <a:r>
              <a:rPr lang="zh-CN" altLang="en-US"/>
              <a:t>单击此处编辑母版标题样式</a:t>
            </a:r>
            <a:endParaRPr lang="en-US" altLang="en-US"/>
          </a:p>
        </p:txBody>
      </p:sp>
      <p:sp>
        <p:nvSpPr>
          <p:cNvPr id="1048803" name="Text Placeholder 2"/>
          <p:cNvSpPr>
            <a:spLocks noGrp="1"/>
          </p:cNvSpPr>
          <p:nvPr>
            <p:ph type="body" idx="1" hasCustomPrompt="1"/>
          </p:nvPr>
        </p:nvSpPr>
        <p:spPr>
          <a:xfrm>
            <a:off x="1371600" y="2340864"/>
            <a:ext cx="4443984" cy="823912"/>
          </a:xfrm>
        </p:spPr>
        <p:txBody>
          <a:bodyPr anchor="b"/>
          <a:lstStyle>
            <a:lvl1pPr marL="0" lvl="0" indent="0">
              <a:lnSpc>
                <a:spcPct val="84000"/>
              </a:lnSpc>
              <a:spcBef>
                <a:spcPts val="0"/>
              </a:spcBef>
              <a:spcAft>
                <a:spcPts val="0"/>
              </a:spcAft>
              <a:buNone/>
              <a:defRPr sz="3000" b="0" baseline="0">
                <a:solidFill>
                  <a:schemeClr val="tx2"/>
                </a:solidFill>
              </a:defRPr>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ltLang="en-US"/>
              <a:t>编辑母版文本样式</a:t>
            </a:r>
            <a:endParaRPr lang="zh-CN" altLang="en-US"/>
          </a:p>
        </p:txBody>
      </p:sp>
      <p:sp>
        <p:nvSpPr>
          <p:cNvPr id="1048804" name="Content Placeholder 3"/>
          <p:cNvSpPr>
            <a:spLocks noGrp="1"/>
          </p:cNvSpPr>
          <p:nvPr>
            <p:ph idx="2" hasCustomPrompt="1"/>
          </p:nvPr>
        </p:nvSpPr>
        <p:spPr>
          <a:xfrm>
            <a:off x="1371600" y="3305207"/>
            <a:ext cx="4443984" cy="2562193"/>
          </a:xfrm>
        </p:spPr>
        <p:txBody>
          <a:bodyPr/>
          <a:lstStyle>
            <a:lvl1pPr lvl="0">
              <a:defRPr baseline="0">
                <a:solidFill>
                  <a:schemeClr val="tx2"/>
                </a:solidFill>
              </a:defRPr>
            </a:lvl1pPr>
            <a:lvl2pPr lvl="1">
              <a:defRPr baseline="0">
                <a:solidFill>
                  <a:schemeClr val="tx2"/>
                </a:solidFill>
              </a:defRPr>
            </a:lvl2pPr>
            <a:lvl3pPr lvl="2">
              <a:defRPr baseline="0">
                <a:solidFill>
                  <a:schemeClr val="tx2"/>
                </a:solidFill>
              </a:defRPr>
            </a:lvl3pPr>
            <a:lvl4pPr lvl="3">
              <a:defRPr baseline="0">
                <a:solidFill>
                  <a:schemeClr val="tx2"/>
                </a:solidFill>
              </a:defRPr>
            </a:lvl4pPr>
            <a:lvl5pPr lvl="4">
              <a:defRPr baseline="0">
                <a:solidFill>
                  <a:schemeClr val="tx2"/>
                </a:solidFill>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en-US"/>
          </a:p>
        </p:txBody>
      </p:sp>
      <p:sp>
        <p:nvSpPr>
          <p:cNvPr id="1048805" name="Text Placeholder 4"/>
          <p:cNvSpPr>
            <a:spLocks noGrp="1"/>
          </p:cNvSpPr>
          <p:nvPr>
            <p:ph type="body" idx="3" hasCustomPrompt="1"/>
          </p:nvPr>
        </p:nvSpPr>
        <p:spPr>
          <a:xfrm>
            <a:off x="6525014" y="2340864"/>
            <a:ext cx="4443984" cy="823912"/>
          </a:xfrm>
        </p:spPr>
        <p:txBody>
          <a:bodyPr anchor="b"/>
          <a:lstStyle>
            <a:lvl1pPr marL="0" lvl="0" indent="0">
              <a:lnSpc>
                <a:spcPct val="84000"/>
              </a:lnSpc>
              <a:spcBef>
                <a:spcPts val="0"/>
              </a:spcBef>
              <a:spcAft>
                <a:spcPts val="0"/>
              </a:spcAft>
              <a:buNone/>
              <a:defRPr sz="3000" b="0" baseline="0">
                <a:solidFill>
                  <a:schemeClr val="tx2"/>
                </a:solidFill>
              </a:defRPr>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ltLang="en-US"/>
              <a:t>编辑母版文本样式</a:t>
            </a:r>
            <a:endParaRPr lang="zh-CN" altLang="en-US"/>
          </a:p>
        </p:txBody>
      </p:sp>
      <p:sp>
        <p:nvSpPr>
          <p:cNvPr id="1048806" name="Content Placeholder 5"/>
          <p:cNvSpPr>
            <a:spLocks noGrp="1"/>
          </p:cNvSpPr>
          <p:nvPr>
            <p:ph idx="4" hasCustomPrompt="1"/>
          </p:nvPr>
        </p:nvSpPr>
        <p:spPr>
          <a:xfrm>
            <a:off x="6525014" y="3305207"/>
            <a:ext cx="4443984" cy="2562193"/>
          </a:xfrm>
        </p:spPr>
        <p:txBody>
          <a:bodyPr/>
          <a:lstStyle>
            <a:lvl1pPr lvl="0">
              <a:defRPr baseline="0">
                <a:solidFill>
                  <a:schemeClr val="tx2"/>
                </a:solidFill>
              </a:defRPr>
            </a:lvl1pPr>
            <a:lvl2pPr lvl="1">
              <a:defRPr baseline="0">
                <a:solidFill>
                  <a:schemeClr val="tx2"/>
                </a:solidFill>
              </a:defRPr>
            </a:lvl2pPr>
            <a:lvl3pPr lvl="2">
              <a:defRPr baseline="0">
                <a:solidFill>
                  <a:schemeClr val="tx2"/>
                </a:solidFill>
              </a:defRPr>
            </a:lvl3pPr>
            <a:lvl4pPr lvl="3">
              <a:defRPr baseline="0">
                <a:solidFill>
                  <a:schemeClr val="tx2"/>
                </a:solidFill>
              </a:defRPr>
            </a:lvl4pPr>
            <a:lvl5pPr lvl="4">
              <a:defRPr baseline="0">
                <a:solidFill>
                  <a:schemeClr val="tx2"/>
                </a:solidFill>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en-US"/>
          </a:p>
        </p:txBody>
      </p:sp>
      <p:sp>
        <p:nvSpPr>
          <p:cNvPr id="1048807" name="Date Placeholder 6"/>
          <p:cNvSpPr>
            <a:spLocks noGrp="1"/>
          </p:cNvSpPr>
          <p:nvPr>
            <p:ph type="dt" idx="10"/>
          </p:nvPr>
        </p:nvSpPr>
        <p:spPr/>
        <p:txBody>
          <a:bodyPr/>
          <a:p>
            <a:fld id="{234C118E-C0A7-43D3-B5C3-B87EA5CC614D}" type="datetimeFigureOut">
              <a:rPr lang="zh-CN" altLang="en-US">
                <a:solidFill>
                  <a:srgbClr val="191B0E"/>
                </a:solidFill>
              </a:rPr>
            </a:fld>
            <a:endParaRPr lang="zh-CN" altLang="en-US">
              <a:solidFill>
                <a:srgbClr val="191B0E"/>
              </a:solidFill>
            </a:endParaRPr>
          </a:p>
        </p:txBody>
      </p:sp>
      <p:sp>
        <p:nvSpPr>
          <p:cNvPr id="1048808" name="Footer Placeholder 7"/>
          <p:cNvSpPr>
            <a:spLocks noGrp="1"/>
          </p:cNvSpPr>
          <p:nvPr>
            <p:ph type="ftr" idx="11"/>
          </p:nvPr>
        </p:nvSpPr>
        <p:spPr/>
        <p:txBody>
          <a:bodyPr/>
          <a:p>
            <a:endParaRPr lang="zh-CN" altLang="en-US">
              <a:solidFill>
                <a:srgbClr val="191B0E"/>
              </a:solidFill>
            </a:endParaRPr>
          </a:p>
        </p:txBody>
      </p:sp>
      <p:sp>
        <p:nvSpPr>
          <p:cNvPr id="1048809" name="Slide Number Placeholder 8"/>
          <p:cNvSpPr>
            <a:spLocks noGrp="1"/>
          </p:cNvSpPr>
          <p:nvPr>
            <p:ph type="sldNum" idx="12"/>
          </p:nvPr>
        </p:nvSpPr>
        <p:spPr/>
        <p:txBody>
          <a:bodyPr/>
          <a:p>
            <a:fld id="{3D5469AC-E48B-45FD-9519-2C1AC9225D25}" type="slidenum">
              <a:rPr lang="zh-CN" altLang="en-US">
                <a:solidFill>
                  <a:srgbClr val="191B0E"/>
                </a:solidFill>
              </a:rPr>
            </a:fld>
            <a:endParaRPr lang="zh-CN" altLang="en-US">
              <a:solidFill>
                <a:srgbClr val="191B0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仅标题">
    <p:spTree>
      <p:nvGrpSpPr>
        <p:cNvPr id="154" name=""/>
        <p:cNvGrpSpPr/>
        <p:nvPr/>
      </p:nvGrpSpPr>
      <p:grpSpPr>
        <a:xfrm>
          <a:off x="0" y="0"/>
          <a:ext cx="0" cy="0"/>
          <a:chOff x="0" y="0"/>
          <a:chExt cx="0" cy="0"/>
        </a:xfrm>
      </p:grpSpPr>
      <p:sp>
        <p:nvSpPr>
          <p:cNvPr id="1048770" name="Title 1"/>
          <p:cNvSpPr>
            <a:spLocks noGrp="1"/>
          </p:cNvSpPr>
          <p:nvPr>
            <p:ph type="title"/>
          </p:nvPr>
        </p:nvSpPr>
        <p:spPr/>
        <p:txBody>
          <a:bodyPr/>
          <a:p>
            <a:r>
              <a:rPr lang="zh-CN" altLang="en-US"/>
              <a:t>单击此处编辑母版标题样式</a:t>
            </a:r>
            <a:endParaRPr lang="en-US" altLang="en-US"/>
          </a:p>
        </p:txBody>
      </p:sp>
      <p:sp>
        <p:nvSpPr>
          <p:cNvPr id="1048771" name="Date Placeholder 2"/>
          <p:cNvSpPr>
            <a:spLocks noGrp="1"/>
          </p:cNvSpPr>
          <p:nvPr>
            <p:ph type="dt" idx="10"/>
          </p:nvPr>
        </p:nvSpPr>
        <p:spPr/>
        <p:txBody>
          <a:bodyPr/>
          <a:p>
            <a:fld id="{C85AABC1-15AF-45B9-A3A3-BFA4C69A949D}" type="datetimeFigureOut">
              <a:rPr lang="zh-CN" altLang="en-US">
                <a:solidFill>
                  <a:srgbClr val="191B0E"/>
                </a:solidFill>
              </a:rPr>
            </a:fld>
            <a:endParaRPr lang="zh-CN" altLang="en-US">
              <a:solidFill>
                <a:srgbClr val="191B0E"/>
              </a:solidFill>
            </a:endParaRPr>
          </a:p>
        </p:txBody>
      </p:sp>
      <p:sp>
        <p:nvSpPr>
          <p:cNvPr id="1048772" name="Footer Placeholder 3"/>
          <p:cNvSpPr>
            <a:spLocks noGrp="1"/>
          </p:cNvSpPr>
          <p:nvPr>
            <p:ph type="ftr" idx="11"/>
          </p:nvPr>
        </p:nvSpPr>
        <p:spPr/>
        <p:txBody>
          <a:bodyPr/>
          <a:p>
            <a:endParaRPr lang="zh-CN" altLang="en-US">
              <a:solidFill>
                <a:srgbClr val="191B0E"/>
              </a:solidFill>
            </a:endParaRPr>
          </a:p>
        </p:txBody>
      </p:sp>
      <p:sp>
        <p:nvSpPr>
          <p:cNvPr id="1048773" name="Slide Number Placeholder 4"/>
          <p:cNvSpPr>
            <a:spLocks noGrp="1"/>
          </p:cNvSpPr>
          <p:nvPr>
            <p:ph type="sldNum" idx="12"/>
          </p:nvPr>
        </p:nvSpPr>
        <p:spPr/>
        <p:txBody>
          <a:bodyPr/>
          <a:p>
            <a:fld id="{DCB43800-5C2A-4111-8A62-17E2B2C74FD1}" type="slidenum">
              <a:rPr lang="zh-CN" altLang="en-US">
                <a:solidFill>
                  <a:srgbClr val="191B0E"/>
                </a:solidFill>
              </a:rPr>
            </a:fld>
            <a:endParaRPr lang="zh-CN" altLang="en-US">
              <a:solidFill>
                <a:srgbClr val="191B0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空白">
    <p:spTree>
      <p:nvGrpSpPr>
        <p:cNvPr id="57" name=""/>
        <p:cNvGrpSpPr/>
        <p:nvPr/>
      </p:nvGrpSpPr>
      <p:grpSpPr>
        <a:xfrm>
          <a:off x="0" y="0"/>
          <a:ext cx="0" cy="0"/>
          <a:chOff x="0" y="0"/>
          <a:chExt cx="0" cy="0"/>
        </a:xfrm>
      </p:grpSpPr>
      <p:sp>
        <p:nvSpPr>
          <p:cNvPr id="1048597" name="Date Placeholder 1"/>
          <p:cNvSpPr>
            <a:spLocks noGrp="1"/>
          </p:cNvSpPr>
          <p:nvPr>
            <p:ph type="dt" idx="10"/>
          </p:nvPr>
        </p:nvSpPr>
        <p:spPr/>
        <p:txBody>
          <a:bodyPr/>
          <a:p>
            <a:fld id="{45F5E246-7FE7-485C-AE04-296D6AF83D60}" type="datetimeFigureOut">
              <a:rPr lang="zh-CN" altLang="en-US">
                <a:solidFill>
                  <a:srgbClr val="191B0E"/>
                </a:solidFill>
              </a:rPr>
            </a:fld>
            <a:endParaRPr lang="zh-CN" altLang="en-US">
              <a:solidFill>
                <a:srgbClr val="191B0E"/>
              </a:solidFill>
            </a:endParaRPr>
          </a:p>
        </p:txBody>
      </p:sp>
      <p:sp>
        <p:nvSpPr>
          <p:cNvPr id="1048598" name="Footer Placeholder 2"/>
          <p:cNvSpPr>
            <a:spLocks noGrp="1"/>
          </p:cNvSpPr>
          <p:nvPr>
            <p:ph type="ftr" idx="11"/>
          </p:nvPr>
        </p:nvSpPr>
        <p:spPr/>
        <p:txBody>
          <a:bodyPr/>
          <a:p>
            <a:endParaRPr lang="zh-CN" altLang="en-US">
              <a:solidFill>
                <a:srgbClr val="191B0E"/>
              </a:solidFill>
            </a:endParaRPr>
          </a:p>
        </p:txBody>
      </p:sp>
      <p:sp>
        <p:nvSpPr>
          <p:cNvPr id="1048599" name="Slide Number Placeholder 3"/>
          <p:cNvSpPr>
            <a:spLocks noGrp="1"/>
          </p:cNvSpPr>
          <p:nvPr>
            <p:ph type="sldNum" idx="12"/>
          </p:nvPr>
        </p:nvSpPr>
        <p:spPr/>
        <p:txBody>
          <a:bodyPr/>
          <a:p>
            <a:fld id="{79B1B739-3FF4-4C3D-AE1C-49F772A56D1E}" type="slidenum">
              <a:rPr lang="zh-CN" altLang="en-US">
                <a:solidFill>
                  <a:srgbClr val="191B0E"/>
                </a:solidFill>
              </a:rPr>
            </a:fld>
            <a:endParaRPr lang="zh-CN" altLang="en-US">
              <a:solidFill>
                <a:srgbClr val="191B0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内容与标题">
    <p:spTree>
      <p:nvGrpSpPr>
        <p:cNvPr id="162" name=""/>
        <p:cNvGrpSpPr/>
        <p:nvPr/>
      </p:nvGrpSpPr>
      <p:grpSpPr>
        <a:xfrm>
          <a:off x="0" y="0"/>
          <a:ext cx="0" cy="0"/>
          <a:chOff x="0" y="0"/>
          <a:chExt cx="0" cy="0"/>
        </a:xfrm>
      </p:grpSpPr>
      <p:sp>
        <p:nvSpPr>
          <p:cNvPr id="1048821" name="Rectangle 7" title="Background Shape"/>
          <p:cNvSpPr/>
          <p:nvPr/>
        </p:nvSpPr>
        <p:spPr>
          <a:xfrm>
            <a:off x="0" y="376"/>
            <a:ext cx="5303520" cy="6857624"/>
          </a:xfrm>
          <a:prstGeom prst="rect">
            <a:avLst/>
          </a:prstGeom>
          <a:solidFill>
            <a:schemeClr val="accent1"/>
          </a:solidFill>
          <a:ln>
            <a:noFill/>
          </a:ln>
        </p:spPr>
      </p:sp>
      <p:sp>
        <p:nvSpPr>
          <p:cNvPr id="1048822" name="Title 1"/>
          <p:cNvSpPr>
            <a:spLocks noGrp="1"/>
          </p:cNvSpPr>
          <p:nvPr>
            <p:ph type="title"/>
          </p:nvPr>
        </p:nvSpPr>
        <p:spPr>
          <a:xfrm>
            <a:off x="723900" y="685800"/>
            <a:ext cx="3855720" cy="2157884"/>
          </a:xfrm>
        </p:spPr>
        <p:txBody>
          <a:bodyPr anchor="t"/>
          <a:lstStyle>
            <a:lvl1pPr lvl="0">
              <a:lnSpc>
                <a:spcPct val="84000"/>
              </a:lnSpc>
              <a:defRPr sz="4800" baseline="0">
                <a:solidFill>
                  <a:schemeClr val="tx2"/>
                </a:solidFill>
              </a:defRPr>
            </a:lvl1pPr>
          </a:lstStyle>
          <a:p>
            <a:r>
              <a:rPr lang="zh-CN" altLang="en-US"/>
              <a:t>单击此处编辑母版标题样式</a:t>
            </a:r>
            <a:endParaRPr lang="en-US" altLang="en-US"/>
          </a:p>
        </p:txBody>
      </p:sp>
      <p:sp>
        <p:nvSpPr>
          <p:cNvPr id="1048823" name="Content Placeholder 2"/>
          <p:cNvSpPr>
            <a:spLocks noGrp="1"/>
          </p:cNvSpPr>
          <p:nvPr>
            <p:ph idx="1" hasCustomPrompt="1"/>
          </p:nvPr>
        </p:nvSpPr>
        <p:spPr>
          <a:xfrm>
            <a:off x="6256020" y="685801"/>
            <a:ext cx="5212080" cy="5175250"/>
          </a:xfrm>
        </p:spPr>
        <p:txBody>
          <a:bodyPr/>
          <a:lstStyle>
            <a:lvl1pPr lvl="0">
              <a:defRPr sz="2000"/>
            </a:lvl1pPr>
            <a:lvl2pPr lvl="1">
              <a:defRPr sz="2000"/>
            </a:lvl2pPr>
            <a:lvl3pPr lvl="2">
              <a:defRPr sz="1800"/>
            </a:lvl3pPr>
            <a:lvl4pPr lvl="3">
              <a:defRPr sz="1800"/>
            </a:lvl4pPr>
            <a:lvl5pPr lvl="4">
              <a:defRPr sz="1600"/>
            </a:lvl5pPr>
            <a:lvl6pPr lvl="5">
              <a:defRPr sz="1600"/>
            </a:lvl6pPr>
            <a:lvl7pPr lvl="6">
              <a:defRPr sz="1600"/>
            </a:lvl7pPr>
            <a:lvl8pPr lvl="7">
              <a:defRPr sz="1600"/>
            </a:lvl8pPr>
            <a:lvl9pPr lvl="8">
              <a:defRPr sz="16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en-US"/>
          </a:p>
        </p:txBody>
      </p:sp>
      <p:sp>
        <p:nvSpPr>
          <p:cNvPr id="1048824" name="Text Placeholder 3"/>
          <p:cNvSpPr>
            <a:spLocks noGrp="1"/>
          </p:cNvSpPr>
          <p:nvPr>
            <p:ph type="body" idx="2" hasCustomPrompt="1"/>
          </p:nvPr>
        </p:nvSpPr>
        <p:spPr>
          <a:xfrm>
            <a:off x="723900" y="2856344"/>
            <a:ext cx="3855720" cy="3011056"/>
          </a:xfrm>
        </p:spPr>
        <p:txBody>
          <a:bodyPr/>
          <a:lstStyle>
            <a:lvl1pPr marL="0" lvl="0" indent="0">
              <a:lnSpc>
                <a:spcPct val="113000"/>
              </a:lnSpc>
              <a:spcBef>
                <a:spcPts val="0"/>
              </a:spcBef>
              <a:spcAft>
                <a:spcPts val="1500"/>
              </a:spcAft>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ltLang="en-US"/>
              <a:t>编辑母版文本样式</a:t>
            </a:r>
            <a:endParaRPr lang="zh-CN" altLang="en-US"/>
          </a:p>
        </p:txBody>
      </p:sp>
      <p:sp>
        <p:nvSpPr>
          <p:cNvPr id="1048825" name="Date Placeholder 4"/>
          <p:cNvSpPr>
            <a:spLocks noGrp="1"/>
          </p:cNvSpPr>
          <p:nvPr>
            <p:ph type="dt" idx="10"/>
          </p:nvPr>
        </p:nvSpPr>
        <p:spPr>
          <a:xfrm>
            <a:off x="723900" y="6453386"/>
            <a:ext cx="1204572" cy="404614"/>
          </a:xfrm>
        </p:spPr>
        <p:txBody>
          <a:bodyPr/>
          <a:lstStyle>
            <a:lvl1pPr lvl="0">
              <a:defRPr>
                <a:solidFill>
                  <a:schemeClr val="tx2"/>
                </a:solidFill>
              </a:defRPr>
            </a:lvl1pPr>
          </a:lstStyle>
          <a:p>
            <a:fld id="{E0052C99-6771-44C6-BDA1-119BB81024E0}" type="datetimeFigureOut">
              <a:rPr lang="zh-CN" altLang="en-US">
                <a:solidFill>
                  <a:srgbClr val="191B0E"/>
                </a:solidFill>
              </a:rPr>
            </a:fld>
            <a:endParaRPr lang="zh-CN" altLang="en-US">
              <a:solidFill>
                <a:srgbClr val="191B0E"/>
              </a:solidFill>
            </a:endParaRPr>
          </a:p>
        </p:txBody>
      </p:sp>
      <p:sp>
        <p:nvSpPr>
          <p:cNvPr id="1048826" name="Footer Placeholder 5"/>
          <p:cNvSpPr>
            <a:spLocks noGrp="1"/>
          </p:cNvSpPr>
          <p:nvPr>
            <p:ph type="ftr" idx="11"/>
          </p:nvPr>
        </p:nvSpPr>
        <p:spPr>
          <a:xfrm>
            <a:off x="2205945" y="6453386"/>
            <a:ext cx="2373675" cy="404614"/>
          </a:xfrm>
        </p:spPr>
        <p:txBody>
          <a:bodyPr/>
          <a:lstStyle>
            <a:lvl1pPr lvl="0">
              <a:defRPr>
                <a:solidFill>
                  <a:schemeClr val="tx2"/>
                </a:solidFill>
              </a:defRPr>
            </a:lvl1pPr>
          </a:lstStyle>
          <a:p>
            <a:endParaRPr lang="zh-CN" altLang="en-US">
              <a:solidFill>
                <a:srgbClr val="191B0E"/>
              </a:solidFill>
            </a:endParaRPr>
          </a:p>
        </p:txBody>
      </p:sp>
      <p:sp>
        <p:nvSpPr>
          <p:cNvPr id="1048827" name="Slide Number Placeholder 6"/>
          <p:cNvSpPr>
            <a:spLocks noGrp="1"/>
          </p:cNvSpPr>
          <p:nvPr>
            <p:ph type="sldNum" idx="12"/>
          </p:nvPr>
        </p:nvSpPr>
        <p:spPr>
          <a:xfrm>
            <a:off x="9883140" y="6453386"/>
            <a:ext cx="1596292" cy="404614"/>
          </a:xfrm>
        </p:spPr>
        <p:txBody>
          <a:bodyPr/>
          <a:lstStyle>
            <a:lvl1pPr lvl="0">
              <a:defRPr>
                <a:solidFill>
                  <a:schemeClr val="tx2"/>
                </a:solidFill>
              </a:defRPr>
            </a:lvl1pPr>
          </a:lstStyle>
          <a:p>
            <a:fld id="{98C7F00A-56AC-4278-A3DA-D37E89906052}" type="slidenum">
              <a:rPr lang="zh-CN" altLang="en-US">
                <a:solidFill>
                  <a:srgbClr val="191B0E"/>
                </a:solidFill>
              </a:rPr>
            </a:fld>
            <a:endParaRPr lang="zh-CN" altLang="en-US">
              <a:solidFill>
                <a:srgbClr val="191B0E"/>
              </a:solidFill>
            </a:endParaRPr>
          </a:p>
        </p:txBody>
      </p:sp>
      <p:sp>
        <p:nvSpPr>
          <p:cNvPr id="1048828" name="Rectangle 8" title="Divider Bar"/>
          <p:cNvSpPr/>
          <p:nvPr/>
        </p:nvSpPr>
        <p:spPr>
          <a:xfrm>
            <a:off x="5303520" y="376"/>
            <a:ext cx="228600" cy="6858000"/>
          </a:xfrm>
          <a:prstGeom prst="rect">
            <a:avLst/>
          </a:prstGeom>
          <a:solidFill>
            <a:schemeClr val="tx2"/>
          </a:solidFill>
          <a:ln>
            <a:noFill/>
          </a:ln>
        </p:spPr>
      </p:sp>
      <p:pic>
        <p:nvPicPr>
          <p:cNvPr id="2097247" name="图片 9"/>
          <p:cNvPicPr>
            <a:picLocks noChangeAspect="1"/>
          </p:cNvPicPr>
          <p:nvPr userDrawn="1"/>
        </p:nvPicPr>
        <p:blipFill>
          <a:blip r:embed="rId2" cstate="screen"/>
          <a:stretch>
            <a:fillRect/>
          </a:stretch>
        </p:blipFill>
        <p:spPr>
          <a:xfrm>
            <a:off x="-33810" y="-96252"/>
            <a:ext cx="12225810" cy="69542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图片与标题">
    <p:spTree>
      <p:nvGrpSpPr>
        <p:cNvPr id="157" name=""/>
        <p:cNvGrpSpPr/>
        <p:nvPr/>
      </p:nvGrpSpPr>
      <p:grpSpPr>
        <a:xfrm>
          <a:off x="0" y="0"/>
          <a:ext cx="0" cy="0"/>
          <a:chOff x="0" y="0"/>
          <a:chExt cx="0" cy="0"/>
        </a:xfrm>
      </p:grpSpPr>
      <p:sp>
        <p:nvSpPr>
          <p:cNvPr id="1048788" name="Rectangle 7" title="Background Shape"/>
          <p:cNvSpPr/>
          <p:nvPr/>
        </p:nvSpPr>
        <p:spPr>
          <a:xfrm>
            <a:off x="0" y="376"/>
            <a:ext cx="5303520" cy="6857624"/>
          </a:xfrm>
          <a:prstGeom prst="rect">
            <a:avLst/>
          </a:prstGeom>
          <a:solidFill>
            <a:schemeClr val="accent1"/>
          </a:solidFill>
          <a:ln>
            <a:noFill/>
          </a:ln>
        </p:spPr>
      </p:sp>
      <p:sp>
        <p:nvSpPr>
          <p:cNvPr id="1048789" name="Title 1"/>
          <p:cNvSpPr>
            <a:spLocks noGrp="1"/>
          </p:cNvSpPr>
          <p:nvPr>
            <p:ph type="title"/>
          </p:nvPr>
        </p:nvSpPr>
        <p:spPr>
          <a:xfrm>
            <a:off x="723900" y="685800"/>
            <a:ext cx="3855720" cy="2157884"/>
          </a:xfrm>
        </p:spPr>
        <p:txBody>
          <a:bodyPr anchor="t">
            <a:normAutofit/>
          </a:bodyPr>
          <a:lstStyle>
            <a:lvl1pPr lvl="0">
              <a:lnSpc>
                <a:spcPct val="84000"/>
              </a:lnSpc>
              <a:defRPr sz="4800" baseline="0"/>
            </a:lvl1pPr>
          </a:lstStyle>
          <a:p>
            <a:r>
              <a:rPr lang="zh-CN" altLang="en-US"/>
              <a:t>单击此处编辑母版标题样式</a:t>
            </a:r>
            <a:endParaRPr lang="en-US" altLang="en-US"/>
          </a:p>
        </p:txBody>
      </p:sp>
      <p:sp>
        <p:nvSpPr>
          <p:cNvPr id="1048790" name="Picture Placeholder 2"/>
          <p:cNvSpPr>
            <a:spLocks noGrp="1" noChangeAspect="1"/>
          </p:cNvSpPr>
          <p:nvPr>
            <p:ph type="pic" idx="1"/>
          </p:nvPr>
        </p:nvSpPr>
        <p:spPr>
          <a:xfrm>
            <a:off x="5532120" y="0"/>
            <a:ext cx="6659880" cy="6857999"/>
          </a:xfrm>
        </p:spPr>
        <p:txBody>
          <a:bodyPr anchor="t">
            <a:normAutofit/>
          </a:bodyPr>
          <a:lstStyle>
            <a:lvl1pPr marL="0" lvl="0" indent="0">
              <a:buNone/>
              <a:defRPr sz="2000"/>
            </a:lvl1pPr>
            <a:lvl2pPr marL="457200" lvl="1" indent="0">
              <a:buNone/>
              <a:defRPr sz="2000"/>
            </a:lvl2pPr>
            <a:lvl3pPr marL="914400" lvl="2" indent="0">
              <a:buNone/>
              <a:defRPr sz="20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r>
              <a:rPr lang="zh-CN" altLang="en-US"/>
              <a:t>单击图标添加图片</a:t>
            </a:r>
            <a:endParaRPr lang="en-US" altLang="en-US"/>
          </a:p>
        </p:txBody>
      </p:sp>
      <p:sp>
        <p:nvSpPr>
          <p:cNvPr id="1048791" name="Text Placeholder 3"/>
          <p:cNvSpPr>
            <a:spLocks noGrp="1"/>
          </p:cNvSpPr>
          <p:nvPr>
            <p:ph type="body" idx="2" hasCustomPrompt="1"/>
          </p:nvPr>
        </p:nvSpPr>
        <p:spPr>
          <a:xfrm>
            <a:off x="723900" y="2855968"/>
            <a:ext cx="3855720" cy="3011432"/>
          </a:xfrm>
        </p:spPr>
        <p:txBody>
          <a:bodyPr/>
          <a:lstStyle>
            <a:lvl1pPr marL="0" lvl="0" indent="0">
              <a:lnSpc>
                <a:spcPct val="113000"/>
              </a:lnSpc>
              <a:spcBef>
                <a:spcPts val="0"/>
              </a:spcBef>
              <a:spcAft>
                <a:spcPts val="1500"/>
              </a:spcAft>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ltLang="en-US"/>
              <a:t>编辑母版文本样式</a:t>
            </a:r>
            <a:endParaRPr lang="zh-CN" altLang="en-US"/>
          </a:p>
        </p:txBody>
      </p:sp>
      <p:sp>
        <p:nvSpPr>
          <p:cNvPr id="1048792" name="Date Placeholder 4"/>
          <p:cNvSpPr>
            <a:spLocks noGrp="1"/>
          </p:cNvSpPr>
          <p:nvPr>
            <p:ph type="dt" idx="10"/>
          </p:nvPr>
        </p:nvSpPr>
        <p:spPr>
          <a:xfrm>
            <a:off x="723900" y="6453386"/>
            <a:ext cx="1204572" cy="404614"/>
          </a:xfrm>
        </p:spPr>
        <p:txBody>
          <a:bodyPr/>
          <a:lstStyle>
            <a:lvl1pPr lvl="0">
              <a:defRPr>
                <a:solidFill>
                  <a:schemeClr val="tx2"/>
                </a:solidFill>
              </a:defRPr>
            </a:lvl1pPr>
          </a:lstStyle>
          <a:p>
            <a:fld id="{E3469CF0-6271-4607-B612-351E89A1641B}" type="datetimeFigureOut">
              <a:rPr lang="zh-CN" altLang="en-US">
                <a:solidFill>
                  <a:srgbClr val="191B0E"/>
                </a:solidFill>
              </a:rPr>
            </a:fld>
            <a:endParaRPr lang="zh-CN" altLang="en-US">
              <a:solidFill>
                <a:srgbClr val="191B0E"/>
              </a:solidFill>
            </a:endParaRPr>
          </a:p>
        </p:txBody>
      </p:sp>
      <p:sp>
        <p:nvSpPr>
          <p:cNvPr id="1048793" name="Footer Placeholder 5"/>
          <p:cNvSpPr>
            <a:spLocks noGrp="1"/>
          </p:cNvSpPr>
          <p:nvPr>
            <p:ph type="ftr" idx="11"/>
          </p:nvPr>
        </p:nvSpPr>
        <p:spPr>
          <a:xfrm>
            <a:off x="2205945" y="6453386"/>
            <a:ext cx="2373675" cy="404614"/>
          </a:xfrm>
        </p:spPr>
        <p:txBody>
          <a:bodyPr/>
          <a:lstStyle>
            <a:lvl1pPr lvl="0">
              <a:defRPr>
                <a:solidFill>
                  <a:schemeClr val="tx2"/>
                </a:solidFill>
              </a:defRPr>
            </a:lvl1pPr>
          </a:lstStyle>
          <a:p>
            <a:endParaRPr lang="zh-CN" altLang="en-US">
              <a:solidFill>
                <a:srgbClr val="191B0E"/>
              </a:solidFill>
            </a:endParaRPr>
          </a:p>
        </p:txBody>
      </p:sp>
      <p:sp>
        <p:nvSpPr>
          <p:cNvPr id="1048794" name="Slide Number Placeholder 6"/>
          <p:cNvSpPr>
            <a:spLocks noGrp="1"/>
          </p:cNvSpPr>
          <p:nvPr>
            <p:ph type="sldNum" idx="12"/>
          </p:nvPr>
        </p:nvSpPr>
        <p:spPr>
          <a:xfrm>
            <a:off x="9883140" y="6453386"/>
            <a:ext cx="1596292" cy="404614"/>
          </a:xfrm>
        </p:spPr>
        <p:txBody>
          <a:bodyPr/>
          <a:lstStyle>
            <a:lvl1pPr lvl="0">
              <a:defRPr>
                <a:solidFill>
                  <a:schemeClr val="tx2"/>
                </a:solidFill>
              </a:defRPr>
            </a:lvl1pPr>
          </a:lstStyle>
          <a:p>
            <a:fld id="{AB82FB57-D106-4A33-B65F-8BB326D1C53F}" type="slidenum">
              <a:rPr lang="zh-CN" altLang="en-US">
                <a:solidFill>
                  <a:srgbClr val="191B0E"/>
                </a:solidFill>
              </a:rPr>
            </a:fld>
            <a:endParaRPr lang="zh-CN" altLang="en-US">
              <a:solidFill>
                <a:srgbClr val="191B0E"/>
              </a:solidFill>
            </a:endParaRPr>
          </a:p>
        </p:txBody>
      </p:sp>
      <p:sp>
        <p:nvSpPr>
          <p:cNvPr id="1048795" name="Rectangle 8" title="Divider Bar"/>
          <p:cNvSpPr/>
          <p:nvPr/>
        </p:nvSpPr>
        <p:spPr>
          <a:xfrm>
            <a:off x="5303520" y="376"/>
            <a:ext cx="228600" cy="6858000"/>
          </a:xfrm>
          <a:prstGeom prst="rect">
            <a:avLst/>
          </a:prstGeom>
          <a:solidFill>
            <a:schemeClr val="tx2"/>
          </a:solidFill>
          <a:ln>
            <a:noFill/>
          </a:ln>
        </p:spPr>
      </p:sp>
      <p:pic>
        <p:nvPicPr>
          <p:cNvPr id="2097245" name="图片 9"/>
          <p:cNvPicPr>
            <a:picLocks noChangeAspect="1"/>
          </p:cNvPicPr>
          <p:nvPr userDrawn="1"/>
        </p:nvPicPr>
        <p:blipFill>
          <a:blip r:embed="rId2" cstate="screen"/>
          <a:stretch>
            <a:fillRect/>
          </a:stretch>
        </p:blipFill>
        <p:spPr>
          <a:xfrm>
            <a:off x="-33810" y="-96252"/>
            <a:ext cx="12225810" cy="69542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2.jpeg"/><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alphaModFix amt="39000"/>
          </a:blip>
          <a:stretch>
            <a:fillRect/>
          </a:stretch>
        </a:blipFill>
        <a:effectLst/>
      </p:bgPr>
    </p:bg>
    <p:spTree>
      <p:nvGrpSpPr>
        <p:cNvPr id="36" name=""/>
        <p:cNvGrpSpPr/>
        <p:nvPr/>
      </p:nvGrpSpPr>
      <p:grpSpPr>
        <a:xfrm>
          <a:off x="0" y="0"/>
          <a:ext cx="0" cy="0"/>
          <a:chOff x="0" y="0"/>
          <a:chExt cx="0" cy="0"/>
        </a:xfrm>
      </p:grpSpPr>
      <p:sp>
        <p:nvSpPr>
          <p:cNvPr id="1048576" name="Title Placeholder 1"/>
          <p:cNvSpPr>
            <a:spLocks noGrp="1"/>
          </p:cNvSpPr>
          <p:nvPr>
            <p:ph type="title"/>
          </p:nvPr>
        </p:nvSpPr>
        <p:spPr>
          <a:xfrm>
            <a:off x="1371600" y="685800"/>
            <a:ext cx="9601200" cy="1485900"/>
          </a:xfrm>
          <a:prstGeom prst="rect">
            <a:avLst/>
          </a:prstGeom>
        </p:spPr>
        <p:txBody>
          <a:bodyPr vert="horz" lIns="91440" tIns="45720" rIns="91440" bIns="45720" anchor="t">
            <a:normAutofit/>
          </a:bodyPr>
          <a:p>
            <a:r>
              <a:rPr lang="zh-CN" altLang="en-US"/>
              <a:t>单击此处编辑母版标题样式</a:t>
            </a:r>
            <a:endParaRPr lang="en-US" altLang="en-US"/>
          </a:p>
        </p:txBody>
      </p:sp>
      <p:sp>
        <p:nvSpPr>
          <p:cNvPr id="1048577" name="Text Placeholder 2"/>
          <p:cNvSpPr>
            <a:spLocks noGrp="1"/>
          </p:cNvSpPr>
          <p:nvPr>
            <p:ph type="body" idx="1"/>
          </p:nvPr>
        </p:nvSpPr>
        <p:spPr>
          <a:xfrm>
            <a:off x="1371600" y="2286000"/>
            <a:ext cx="9601200" cy="3581400"/>
          </a:xfrm>
          <a:prstGeom prst="rect">
            <a:avLst/>
          </a:prstGeom>
        </p:spPr>
        <p:txBody>
          <a:bodyPr vert="horz" lIns="91440" tIns="45720" rIns="91440" bIns="45720">
            <a:normAutofit/>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en-US"/>
          </a:p>
        </p:txBody>
      </p:sp>
      <p:sp>
        <p:nvSpPr>
          <p:cNvPr id="1048578" name="Date Placeholder 3"/>
          <p:cNvSpPr>
            <a:spLocks noGrp="1"/>
          </p:cNvSpPr>
          <p:nvPr>
            <p:ph type="dt" idx="2"/>
          </p:nvPr>
        </p:nvSpPr>
        <p:spPr>
          <a:xfrm>
            <a:off x="1390650" y="6453386"/>
            <a:ext cx="1204572" cy="404614"/>
          </a:xfrm>
          <a:prstGeom prst="rect">
            <a:avLst/>
          </a:prstGeom>
        </p:spPr>
        <p:txBody>
          <a:bodyPr vert="horz" lIns="91440" tIns="45720" rIns="91440" bIns="45720" anchor="ctr"/>
          <a:lstStyle>
            <a:lvl1pPr lvl="0" algn="l">
              <a:defRPr sz="1200" baseline="0">
                <a:solidFill>
                  <a:schemeClr val="tx2"/>
                </a:solidFill>
              </a:defRPr>
            </a:lvl1pPr>
          </a:lstStyle>
          <a:p>
            <a:pPr defTabSz="457200"/>
            <a:fld id="{25DC7A88-FAE2-474C-BDA6-0CCFB7405D36}" type="datetimeFigureOut">
              <a:rPr lang="zh-CN" altLang="en-US">
                <a:solidFill>
                  <a:srgbClr val="191B0E"/>
                </a:solidFill>
              </a:rPr>
            </a:fld>
            <a:endParaRPr lang="zh-CN" altLang="en-US">
              <a:solidFill>
                <a:srgbClr val="191B0E"/>
              </a:solidFill>
            </a:endParaRPr>
          </a:p>
        </p:txBody>
      </p:sp>
      <p:sp>
        <p:nvSpPr>
          <p:cNvPr id="1048579" name="Footer Placeholder 4"/>
          <p:cNvSpPr>
            <a:spLocks noGrp="1"/>
          </p:cNvSpPr>
          <p:nvPr>
            <p:ph type="ftr" idx="3"/>
          </p:nvPr>
        </p:nvSpPr>
        <p:spPr>
          <a:xfrm>
            <a:off x="2893564" y="6453386"/>
            <a:ext cx="6280830" cy="404614"/>
          </a:xfrm>
          <a:prstGeom prst="rect">
            <a:avLst/>
          </a:prstGeom>
        </p:spPr>
        <p:txBody>
          <a:bodyPr vert="horz" lIns="91440" tIns="45720" rIns="91440" bIns="45720" anchor="ctr"/>
          <a:lstStyle>
            <a:lvl1pPr lvl="0" algn="l">
              <a:defRPr sz="1200" baseline="0">
                <a:solidFill>
                  <a:schemeClr val="tx2"/>
                </a:solidFill>
              </a:defRPr>
            </a:lvl1pPr>
          </a:lstStyle>
          <a:p>
            <a:pPr defTabSz="457200"/>
            <a:endParaRPr lang="zh-CN" altLang="en-US">
              <a:solidFill>
                <a:srgbClr val="191B0E"/>
              </a:solidFill>
            </a:endParaRPr>
          </a:p>
        </p:txBody>
      </p:sp>
      <p:sp>
        <p:nvSpPr>
          <p:cNvPr id="1048580" name="Slide Number Placeholder 5"/>
          <p:cNvSpPr>
            <a:spLocks noGrp="1"/>
          </p:cNvSpPr>
          <p:nvPr>
            <p:ph type="sldNum" idx="4"/>
          </p:nvPr>
        </p:nvSpPr>
        <p:spPr>
          <a:xfrm>
            <a:off x="9472736" y="6453386"/>
            <a:ext cx="1596292" cy="404614"/>
          </a:xfrm>
          <a:prstGeom prst="rect">
            <a:avLst/>
          </a:prstGeom>
        </p:spPr>
        <p:txBody>
          <a:bodyPr vert="horz" lIns="91440" tIns="45720" rIns="91440" bIns="45720" anchor="ctr"/>
          <a:lstStyle>
            <a:lvl1pPr lvl="0" algn="r">
              <a:defRPr sz="1200" baseline="0">
                <a:solidFill>
                  <a:schemeClr val="tx2"/>
                </a:solidFill>
              </a:defRPr>
            </a:lvl1pPr>
          </a:lstStyle>
          <a:p>
            <a:pPr defTabSz="457200"/>
            <a:fld id="{3DB402B4-42AF-45D7-BDA6-E2B2ADB2E9D5}" type="slidenum">
              <a:rPr lang="zh-CN" altLang="en-US">
                <a:solidFill>
                  <a:srgbClr val="191B0E"/>
                </a:solidFill>
              </a:rPr>
            </a:fld>
            <a:endParaRPr lang="zh-CN" altLang="en-US">
              <a:solidFill>
                <a:srgbClr val="191B0E"/>
              </a:solidFill>
            </a:endParaRPr>
          </a:p>
        </p:txBody>
      </p:sp>
      <p:pic>
        <p:nvPicPr>
          <p:cNvPr id="2097152" name="图片 6"/>
          <p:cNvPicPr>
            <a:picLocks noChangeAspect="1"/>
          </p:cNvPicPr>
          <p:nvPr userDrawn="1"/>
        </p:nvPicPr>
        <p:blipFill>
          <a:blip r:embed="rId15" cstate="screen"/>
          <a:stretch>
            <a:fillRect/>
          </a:stretch>
        </p:blipFill>
        <p:spPr>
          <a:xfrm>
            <a:off x="-33810" y="-96252"/>
            <a:ext cx="12225810" cy="69542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p:titleStyle>
    <p:bodyStyle>
      <a:lvl1pPr marL="384175" lvl="0" indent="-384175" algn="l" defTabSz="914400">
        <a:lnSpc>
          <a:spcPct val="94000"/>
        </a:lnSpc>
        <a:spcBef>
          <a:spcPts val="1000"/>
        </a:spcBef>
        <a:spcAft>
          <a:spcPts val="200"/>
        </a:spcAft>
        <a:buFont typeface="Franklin Gothic Book" panose="020B0503020102020204" charset="0"/>
        <a:buChar char="■"/>
        <a:defRPr sz="2000" kern="1200" baseline="0">
          <a:solidFill>
            <a:schemeClr val="tx2"/>
          </a:solidFill>
          <a:latin typeface="微软雅黑" panose="020B0503020204020204" charset="-122"/>
          <a:ea typeface="微软雅黑" panose="020B0503020204020204" charset="-122"/>
        </a:defRPr>
      </a:lvl1pPr>
      <a:lvl2pPr marL="914400" lvl="1" indent="-384175" algn="l" defTabSz="914400">
        <a:lnSpc>
          <a:spcPct val="94000"/>
        </a:lnSpc>
        <a:spcBef>
          <a:spcPts val="500"/>
        </a:spcBef>
        <a:spcAft>
          <a:spcPts val="200"/>
        </a:spcAft>
        <a:buFont typeface="Franklin Gothic Book" panose="020B0503020102020204" charset="0"/>
        <a:buChar char="–"/>
        <a:defRPr sz="2000" i="1" kern="1200" baseline="0">
          <a:solidFill>
            <a:schemeClr val="tx2"/>
          </a:solidFill>
          <a:latin typeface="微软雅黑" panose="020B0503020204020204" charset="-122"/>
          <a:ea typeface="微软雅黑" panose="020B0503020204020204" charset="-122"/>
        </a:defRPr>
      </a:lvl2pPr>
      <a:lvl3pPr marL="1371600" lvl="2" indent="-384175" algn="l" defTabSz="914400">
        <a:lnSpc>
          <a:spcPct val="94000"/>
        </a:lnSpc>
        <a:spcBef>
          <a:spcPts val="500"/>
        </a:spcBef>
        <a:spcAft>
          <a:spcPts val="200"/>
        </a:spcAft>
        <a:buFont typeface="Franklin Gothic Book" panose="020B0503020102020204" charset="0"/>
        <a:buChar char="■"/>
        <a:defRPr sz="1800" kern="1200" baseline="0">
          <a:solidFill>
            <a:schemeClr val="tx2"/>
          </a:solidFill>
          <a:latin typeface="微软雅黑" panose="020B0503020204020204" charset="-122"/>
          <a:ea typeface="微软雅黑" panose="020B0503020204020204" charset="-122"/>
        </a:defRPr>
      </a:lvl3pPr>
      <a:lvl4pPr marL="1828800" lvl="3" indent="-384175" algn="l" defTabSz="914400">
        <a:lnSpc>
          <a:spcPct val="94000"/>
        </a:lnSpc>
        <a:spcBef>
          <a:spcPts val="500"/>
        </a:spcBef>
        <a:spcAft>
          <a:spcPts val="200"/>
        </a:spcAft>
        <a:buFont typeface="Franklin Gothic Book" panose="020B0503020102020204" charset="0"/>
        <a:buChar char="–"/>
        <a:defRPr sz="1800" i="1" kern="1200" baseline="0">
          <a:solidFill>
            <a:schemeClr val="tx2"/>
          </a:solidFill>
          <a:latin typeface="微软雅黑" panose="020B0503020204020204" charset="-122"/>
          <a:ea typeface="微软雅黑" panose="020B0503020204020204" charset="-122"/>
        </a:defRPr>
      </a:lvl4pPr>
      <a:lvl5pPr marL="2286000" lvl="4" indent="-384175" algn="l" defTabSz="914400">
        <a:lnSpc>
          <a:spcPct val="94000"/>
        </a:lnSpc>
        <a:spcBef>
          <a:spcPts val="500"/>
        </a:spcBef>
        <a:spcAft>
          <a:spcPts val="200"/>
        </a:spcAft>
        <a:buFont typeface="Franklin Gothic Book" panose="020B0503020102020204" charset="0"/>
        <a:buChar char="■"/>
        <a:defRPr sz="1600" kern="1200" baseline="0">
          <a:solidFill>
            <a:schemeClr val="tx2"/>
          </a:solidFill>
          <a:latin typeface="微软雅黑" panose="020B0503020204020204" charset="-122"/>
          <a:ea typeface="微软雅黑" panose="020B0503020204020204" charset="-122"/>
        </a:defRPr>
      </a:lvl5pPr>
      <a:lvl6pPr marL="2743200" lvl="5" indent="-384175" algn="l" defTabSz="914400">
        <a:lnSpc>
          <a:spcPct val="94000"/>
        </a:lnSpc>
        <a:spcBef>
          <a:spcPts val="500"/>
        </a:spcBef>
        <a:spcAft>
          <a:spcPts val="200"/>
        </a:spcAft>
        <a:buFont typeface="Franklin Gothic Book" panose="020B0503020102020204" charset="0"/>
        <a:buChar char="–"/>
        <a:defRPr sz="1600" i="1" kern="1200" baseline="0">
          <a:solidFill>
            <a:schemeClr val="tx2"/>
          </a:solidFill>
          <a:latin typeface="微软雅黑" panose="020B0503020204020204" charset="-122"/>
          <a:ea typeface="微软雅黑" panose="020B0503020204020204" charset="-122"/>
        </a:defRPr>
      </a:lvl6pPr>
      <a:lvl7pPr marL="3200400" lvl="6" indent="-384175" algn="l" defTabSz="914400">
        <a:lnSpc>
          <a:spcPct val="94000"/>
        </a:lnSpc>
        <a:spcBef>
          <a:spcPts val="500"/>
        </a:spcBef>
        <a:spcAft>
          <a:spcPts val="200"/>
        </a:spcAft>
        <a:buFont typeface="Franklin Gothic Book" panose="020B0503020102020204" charset="0"/>
        <a:buChar char="■"/>
        <a:defRPr sz="1400" kern="1200" baseline="0">
          <a:solidFill>
            <a:schemeClr val="tx2"/>
          </a:solidFill>
          <a:latin typeface="微软雅黑" panose="020B0503020204020204" charset="-122"/>
          <a:ea typeface="微软雅黑" panose="020B0503020204020204" charset="-122"/>
        </a:defRPr>
      </a:lvl7pPr>
      <a:lvl8pPr marL="3657600" lvl="7" indent="-384175" algn="l" defTabSz="914400">
        <a:lnSpc>
          <a:spcPct val="94000"/>
        </a:lnSpc>
        <a:spcBef>
          <a:spcPts val="500"/>
        </a:spcBef>
        <a:spcAft>
          <a:spcPts val="200"/>
        </a:spcAft>
        <a:buFont typeface="Franklin Gothic Book" panose="020B0503020102020204" charset="0"/>
        <a:buChar char="–"/>
        <a:defRPr sz="1400" i="1" kern="1200" baseline="0">
          <a:solidFill>
            <a:schemeClr val="tx2"/>
          </a:solidFill>
          <a:latin typeface="微软雅黑" panose="020B0503020204020204" charset="-122"/>
          <a:ea typeface="微软雅黑" panose="020B0503020204020204" charset="-122"/>
        </a:defRPr>
      </a:lvl8pPr>
      <a:lvl9pPr marL="4114800" lvl="8" indent="-384175" algn="l" defTabSz="914400">
        <a:lnSpc>
          <a:spcPct val="94000"/>
        </a:lnSpc>
        <a:spcBef>
          <a:spcPts val="500"/>
        </a:spcBef>
        <a:spcAft>
          <a:spcPts val="200"/>
        </a:spcAft>
        <a:buFont typeface="Franklin Gothic Book" panose="020B0503020102020204" charset="0"/>
        <a:buChar char="■"/>
        <a:defRPr sz="1400" kern="1200" baseline="0">
          <a:solidFill>
            <a:schemeClr val="tx2"/>
          </a:solidFill>
          <a:latin typeface="微软雅黑" panose="020B0503020204020204" charset="-122"/>
          <a:ea typeface="微软雅黑" panose="020B0503020204020204" charset="-122"/>
        </a:defRPr>
      </a:lvl9pPr>
    </p:bodyStyle>
    <p:otherStyle>
      <a:lvl1pPr marL="0" lvl="0" algn="l" defTabSz="914400">
        <a:defRPr sz="1800" kern="1200">
          <a:solidFill>
            <a:schemeClr val="tx1"/>
          </a:solidFill>
          <a:latin typeface="微软雅黑" panose="020B0503020204020204" charset="-122"/>
          <a:ea typeface="微软雅黑" panose="020B0503020204020204" charset="-122"/>
        </a:defRPr>
      </a:lvl1pPr>
      <a:lvl2pPr marL="457200" lvl="1" algn="l" defTabSz="914400">
        <a:defRPr sz="1800" kern="1200">
          <a:solidFill>
            <a:schemeClr val="tx1"/>
          </a:solidFill>
          <a:latin typeface="微软雅黑" panose="020B0503020204020204" charset="-122"/>
          <a:ea typeface="微软雅黑" panose="020B0503020204020204" charset="-122"/>
        </a:defRPr>
      </a:lvl2pPr>
      <a:lvl3pPr marL="914400" lvl="2" algn="l" defTabSz="914400">
        <a:defRPr sz="1800" kern="1200">
          <a:solidFill>
            <a:schemeClr val="tx1"/>
          </a:solidFill>
          <a:latin typeface="微软雅黑" panose="020B0503020204020204" charset="-122"/>
          <a:ea typeface="微软雅黑" panose="020B0503020204020204" charset="-122"/>
        </a:defRPr>
      </a:lvl3pPr>
      <a:lvl4pPr marL="1371600" lvl="3" algn="l" defTabSz="914400">
        <a:defRPr sz="1800" kern="1200">
          <a:solidFill>
            <a:schemeClr val="tx1"/>
          </a:solidFill>
          <a:latin typeface="微软雅黑" panose="020B0503020204020204" charset="-122"/>
          <a:ea typeface="微软雅黑" panose="020B0503020204020204" charset="-122"/>
        </a:defRPr>
      </a:lvl4pPr>
      <a:lvl5pPr marL="1828800" lvl="4" algn="l" defTabSz="914400">
        <a:defRPr sz="1800" kern="1200">
          <a:solidFill>
            <a:schemeClr val="tx1"/>
          </a:solidFill>
          <a:latin typeface="微软雅黑" panose="020B0503020204020204" charset="-122"/>
          <a:ea typeface="微软雅黑" panose="020B0503020204020204" charset="-122"/>
        </a:defRPr>
      </a:lvl5pPr>
      <a:lvl6pPr marL="2286000" lvl="5" algn="l" defTabSz="914400">
        <a:defRPr sz="1800" kern="1200">
          <a:solidFill>
            <a:schemeClr val="tx1"/>
          </a:solidFill>
          <a:latin typeface="微软雅黑" panose="020B0503020204020204" charset="-122"/>
          <a:ea typeface="微软雅黑" panose="020B0503020204020204" charset="-122"/>
        </a:defRPr>
      </a:lvl6pPr>
      <a:lvl7pPr marL="2743200" lvl="6" algn="l" defTabSz="914400">
        <a:defRPr sz="1800" kern="1200">
          <a:solidFill>
            <a:schemeClr val="tx1"/>
          </a:solidFill>
          <a:latin typeface="微软雅黑" panose="020B0503020204020204" charset="-122"/>
          <a:ea typeface="微软雅黑" panose="020B0503020204020204" charset="-122"/>
        </a:defRPr>
      </a:lvl7pPr>
      <a:lvl8pPr marL="3200400" lvl="7" algn="l" defTabSz="914400">
        <a:defRPr sz="1800" kern="1200">
          <a:solidFill>
            <a:schemeClr val="tx1"/>
          </a:solidFill>
          <a:latin typeface="微软雅黑" panose="020B0503020204020204" charset="-122"/>
          <a:ea typeface="微软雅黑" panose="020B0503020204020204" charset="-122"/>
        </a:defRPr>
      </a:lvl8pPr>
      <a:lvl9pPr marL="3657600" lvl="8" algn="l" defTabSz="914400">
        <a:defRPr sz="1800" kern="1200">
          <a:solidFill>
            <a:schemeClr val="tx1"/>
          </a:solidFill>
          <a:latin typeface="微软雅黑" panose="020B0503020204020204" charset="-122"/>
          <a:ea typeface="微软雅黑" panose="020B0503020204020204" charset="-122"/>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4">
            <a:alphaModFix amt="39000"/>
          </a:blip>
          <a:stretch>
            <a:fillRect/>
          </a:stretch>
        </a:blipFill>
        <a:effectLst/>
      </p:bgPr>
    </p:bg>
    <p:spTree>
      <p:nvGrpSpPr>
        <p:cNvPr id="147"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lvl="0" algn="ctr" defTabSz="914400">
        <a:spcBef>
          <a:spcPct val="0"/>
        </a:spcBef>
        <a:buNone/>
        <a:defRPr sz="4400" kern="1200">
          <a:solidFill>
            <a:schemeClr val="tx1"/>
          </a:solidFill>
          <a:latin typeface="Calibri" panose="020F0502020204030204"/>
          <a:ea typeface="宋体" panose="02010600030101010101" pitchFamily="2" charset="-122"/>
        </a:defRPr>
      </a:lvl1pPr>
    </p:titleStyle>
    <p:bodyStyle>
      <a:lvl1pPr marL="342900" lvl="0" indent="-342900" algn="l" defTabSz="914400">
        <a:spcBef>
          <a:spcPct val="20000"/>
        </a:spcBef>
        <a:buFont typeface="Arial" panose="020B0604020202020204" pitchFamily="34" charset="0"/>
        <a:buChar char="•"/>
        <a:defRPr sz="3200" kern="1200">
          <a:solidFill>
            <a:schemeClr val="tx1"/>
          </a:solidFill>
          <a:latin typeface="Calibri" panose="020F0502020204030204"/>
          <a:ea typeface="宋体" panose="02010600030101010101" pitchFamily="2" charset="-122"/>
        </a:defRPr>
      </a:lvl1pPr>
      <a:lvl2pPr marL="742950" lvl="1" indent="-285750" algn="l" defTabSz="914400">
        <a:spcBef>
          <a:spcPct val="20000"/>
        </a:spcBef>
        <a:buFont typeface="Arial" panose="020B0604020202020204" pitchFamily="34" charset="0"/>
        <a:buChar char="–"/>
        <a:defRPr sz="2800" kern="1200">
          <a:solidFill>
            <a:schemeClr val="tx1"/>
          </a:solidFill>
          <a:latin typeface="Calibri" panose="020F0502020204030204"/>
          <a:ea typeface="宋体" panose="02010600030101010101" pitchFamily="2" charset="-122"/>
        </a:defRPr>
      </a:lvl2pPr>
      <a:lvl3pPr marL="1143000" lvl="2" indent="-228600" algn="l" defTabSz="914400">
        <a:spcBef>
          <a:spcPct val="20000"/>
        </a:spcBef>
        <a:buFont typeface="Arial" panose="020B0604020202020204" pitchFamily="34" charset="0"/>
        <a:buChar char="•"/>
        <a:defRPr sz="2400" kern="1200">
          <a:solidFill>
            <a:schemeClr val="tx1"/>
          </a:solidFill>
          <a:latin typeface="Calibri" panose="020F0502020204030204"/>
          <a:ea typeface="宋体" panose="02010600030101010101" pitchFamily="2" charset="-122"/>
        </a:defRPr>
      </a:lvl3pPr>
      <a:lvl4pPr marL="1600200" lvl="3"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4pPr>
      <a:lvl5pPr marL="2057400" lvl="4"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5pPr>
      <a:lvl6pPr marL="2514600" lvl="5"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6pPr>
      <a:lvl7pPr marL="2971800" lvl="6"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7pPr>
      <a:lvl8pPr marL="3429000" lvl="7"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8pPr>
      <a:lvl9pPr marL="3886200" lvl="8" indent="-228600" algn="l" defTabSz="914400">
        <a:spcBef>
          <a:spcPct val="20000"/>
        </a:spcBef>
        <a:buFont typeface="Arial" panose="020B0604020202020204" pitchFamily="34" charset="0"/>
        <a:buChar char="•"/>
        <a:defRPr sz="2000" kern="1200">
          <a:solidFill>
            <a:schemeClr val="tx1"/>
          </a:solidFill>
          <a:latin typeface="Calibri" panose="020F0502020204030204"/>
          <a:ea typeface="宋体" panose="02010600030101010101" pitchFamily="2" charset="-122"/>
        </a:defRPr>
      </a:lvl9pPr>
    </p:bodyStyle>
    <p:otherStyle>
      <a:lvl1pPr marL="0" lvl="0" algn="l" defTabSz="914400">
        <a:defRPr sz="1800" kern="1200">
          <a:solidFill>
            <a:schemeClr val="tx1"/>
          </a:solidFill>
          <a:latin typeface="Calibri" panose="020F0502020204030204"/>
          <a:ea typeface="宋体" panose="02010600030101010101" pitchFamily="2" charset="-122"/>
        </a:defRPr>
      </a:lvl1pPr>
      <a:lvl2pPr marL="457200" lvl="1" algn="l" defTabSz="914400">
        <a:defRPr sz="1800" kern="1200">
          <a:solidFill>
            <a:schemeClr val="tx1"/>
          </a:solidFill>
          <a:latin typeface="Calibri" panose="020F0502020204030204"/>
          <a:ea typeface="宋体" panose="02010600030101010101" pitchFamily="2" charset="-122"/>
        </a:defRPr>
      </a:lvl2pPr>
      <a:lvl3pPr marL="914400" lvl="2" algn="l" defTabSz="914400">
        <a:defRPr sz="1800" kern="1200">
          <a:solidFill>
            <a:schemeClr val="tx1"/>
          </a:solidFill>
          <a:latin typeface="Calibri" panose="020F0502020204030204"/>
          <a:ea typeface="宋体" panose="02010600030101010101" pitchFamily="2" charset="-122"/>
        </a:defRPr>
      </a:lvl3pPr>
      <a:lvl4pPr marL="1371600" lvl="3" algn="l" defTabSz="914400">
        <a:defRPr sz="1800" kern="1200">
          <a:solidFill>
            <a:schemeClr val="tx1"/>
          </a:solidFill>
          <a:latin typeface="Calibri" panose="020F0502020204030204"/>
          <a:ea typeface="宋体" panose="02010600030101010101" pitchFamily="2" charset="-122"/>
        </a:defRPr>
      </a:lvl4pPr>
      <a:lvl5pPr marL="1828800" lvl="4" algn="l" defTabSz="914400">
        <a:defRPr sz="1800" kern="1200">
          <a:solidFill>
            <a:schemeClr val="tx1"/>
          </a:solidFill>
          <a:latin typeface="Calibri" panose="020F0502020204030204"/>
          <a:ea typeface="宋体" panose="02010600030101010101" pitchFamily="2" charset="-122"/>
        </a:defRPr>
      </a:lvl5pPr>
      <a:lvl6pPr marL="2286000" lvl="5" algn="l" defTabSz="914400">
        <a:defRPr sz="1800" kern="1200">
          <a:solidFill>
            <a:schemeClr val="tx1"/>
          </a:solidFill>
          <a:latin typeface="Calibri" panose="020F0502020204030204"/>
          <a:ea typeface="宋体" panose="02010600030101010101" pitchFamily="2" charset="-122"/>
        </a:defRPr>
      </a:lvl6pPr>
      <a:lvl7pPr marL="2743200" lvl="6" algn="l" defTabSz="914400">
        <a:defRPr sz="1800" kern="1200">
          <a:solidFill>
            <a:schemeClr val="tx1"/>
          </a:solidFill>
          <a:latin typeface="Calibri" panose="020F0502020204030204"/>
          <a:ea typeface="宋体" panose="02010600030101010101" pitchFamily="2" charset="-122"/>
        </a:defRPr>
      </a:lvl7pPr>
      <a:lvl8pPr marL="3200400" lvl="7" algn="l" defTabSz="914400">
        <a:defRPr sz="1800" kern="1200">
          <a:solidFill>
            <a:schemeClr val="tx1"/>
          </a:solidFill>
          <a:latin typeface="Calibri" panose="020F0502020204030204"/>
          <a:ea typeface="宋体" panose="02010600030101010101" pitchFamily="2" charset="-122"/>
        </a:defRPr>
      </a:lvl8pPr>
      <a:lvl9pPr marL="3657600" lvl="8" algn="l" defTabSz="914400">
        <a:defRPr sz="1800" kern="1200">
          <a:solidFill>
            <a:schemeClr val="tx1"/>
          </a:solidFill>
          <a:latin typeface="Calibri" panose="020F0502020204030204"/>
          <a:ea typeface="宋体" panose="02010600030101010101" pitchFamily="2" charset="-122"/>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2.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2.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32.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image" Target="../media/image33.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7.xml"/><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image" Target="../media/image35.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38.jpeg"/><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image" Target="../media/image39.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41.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42.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 Id="rId3" Type="http://schemas.openxmlformats.org/officeDocument/2006/relationships/image" Target="../media/image43.jpeg"/><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4.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hyperlink" Target="9eb48dfd4611a10c8e4d86ffb612d139.mp4" TargetMode="Externa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39000"/>
          </a:blip>
          <a:stretch>
            <a:fillRect/>
          </a:stretch>
        </a:blipFill>
        <a:effectLst/>
      </p:bgPr>
    </p:bg>
    <p:spTree>
      <p:nvGrpSpPr>
        <p:cNvPr id="62" name=""/>
        <p:cNvGrpSpPr/>
        <p:nvPr/>
      </p:nvGrpSpPr>
      <p:grpSpPr>
        <a:xfrm>
          <a:off x="0" y="0"/>
          <a:ext cx="0" cy="0"/>
          <a:chOff x="0" y="0"/>
          <a:chExt cx="0" cy="0"/>
        </a:xfrm>
      </p:grpSpPr>
      <p:pic>
        <p:nvPicPr>
          <p:cNvPr id="2097169" name="图片 2"/>
          <p:cNvPicPr>
            <a:picLocks noChangeAspect="1"/>
          </p:cNvPicPr>
          <p:nvPr/>
        </p:nvPicPr>
        <p:blipFill>
          <a:blip r:embed="rId2" cstate="screen"/>
          <a:stretch>
            <a:fillRect/>
          </a:stretch>
        </p:blipFill>
        <p:spPr>
          <a:xfrm>
            <a:off x="0" y="1270000"/>
            <a:ext cx="11177578" cy="5588000"/>
          </a:xfrm>
          <a:prstGeom prst="rect">
            <a:avLst/>
          </a:prstGeom>
        </p:spPr>
      </p:pic>
      <p:pic>
        <p:nvPicPr>
          <p:cNvPr id="2097170" name="图片 3"/>
          <p:cNvPicPr>
            <a:picLocks noChangeAspect="1"/>
          </p:cNvPicPr>
          <p:nvPr/>
        </p:nvPicPr>
        <p:blipFill>
          <a:blip r:embed="rId3" cstate="screen"/>
          <a:stretch>
            <a:fillRect/>
          </a:stretch>
        </p:blipFill>
        <p:spPr>
          <a:xfrm>
            <a:off x="2133600" y="1829181"/>
            <a:ext cx="10058400" cy="5028490"/>
          </a:xfrm>
          <a:prstGeom prst="rect">
            <a:avLst/>
          </a:prstGeom>
        </p:spPr>
      </p:pic>
      <p:pic>
        <p:nvPicPr>
          <p:cNvPr id="2097171" name="图片 4"/>
          <p:cNvPicPr>
            <a:picLocks noChangeAspect="1"/>
          </p:cNvPicPr>
          <p:nvPr/>
        </p:nvPicPr>
        <p:blipFill rotWithShape="1">
          <a:blip r:embed="rId4" cstate="screen"/>
          <a:srcRect/>
          <a:stretch>
            <a:fillRect/>
          </a:stretch>
        </p:blipFill>
        <p:spPr>
          <a:xfrm>
            <a:off x="-58303" y="-96396"/>
            <a:ext cx="5222354" cy="5028490"/>
          </a:xfrm>
          <a:prstGeom prst="rect">
            <a:avLst/>
          </a:prstGeom>
        </p:spPr>
      </p:pic>
      <p:sp>
        <p:nvSpPr>
          <p:cNvPr id="1048603" name="文本框 5"/>
          <p:cNvSpPr txBox="1"/>
          <p:nvPr/>
        </p:nvSpPr>
        <p:spPr>
          <a:xfrm>
            <a:off x="6466205" y="5052060"/>
            <a:ext cx="5379085" cy="398780"/>
          </a:xfrm>
          <a:prstGeom prst="rect">
            <a:avLst/>
          </a:prstGeom>
          <a:noFill/>
        </p:spPr>
        <p:txBody>
          <a:bodyPr wrap="square">
            <a:spAutoFit/>
          </a:bodyPr>
          <a:p>
            <a:r>
              <a:rPr lang="zh-CN" altLang="en-US" sz="2000" dirty="0">
                <a:latin typeface="华文行楷" panose="02010800040101010101" pitchFamily="2" charset="-122"/>
                <a:ea typeface="华文行楷" panose="02010800040101010101" pitchFamily="2" charset="-122"/>
              </a:rPr>
              <a:t>山东第二</a:t>
            </a:r>
            <a:r>
              <a:rPr lang="zh-CN" altLang="en-US" sz="2000" dirty="0">
                <a:latin typeface="华文行楷" panose="02010800040101010101" pitchFamily="2" charset="-122"/>
                <a:ea typeface="华文行楷" panose="02010800040101010101" pitchFamily="2" charset="-122"/>
              </a:rPr>
              <a:t>医科大学武装部</a:t>
            </a:r>
            <a:endParaRPr lang="zh-CN" altLang="en-US" sz="2000" dirty="0">
              <a:latin typeface="华文行楷" panose="02010800040101010101" pitchFamily="2" charset="-122"/>
              <a:ea typeface="华文行楷" panose="02010800040101010101" pitchFamily="2" charset="-122"/>
            </a:endParaRPr>
          </a:p>
        </p:txBody>
      </p:sp>
      <p:sp>
        <p:nvSpPr>
          <p:cNvPr id="1048604" name="标题 2"/>
          <p:cNvSpPr>
            <a:spLocks noGrp="1"/>
          </p:cNvSpPr>
          <p:nvPr>
            <p:ph type="ctrTitle"/>
          </p:nvPr>
        </p:nvSpPr>
        <p:spPr>
          <a:xfrm>
            <a:off x="310842" y="1651931"/>
            <a:ext cx="11534447" cy="2840948"/>
          </a:xfrm>
        </p:spPr>
        <p:txBody>
          <a:bodyPr>
            <a:normAutofit/>
          </a:bodyPr>
          <a:p>
            <a:r>
              <a:rPr lang="zh-CN" altLang="en-US" sz="9600" b="1" dirty="0">
                <a:latin typeface="华文行楷" panose="02010800040101010101" pitchFamily="2" charset="-122"/>
                <a:ea typeface="华文行楷" panose="02010800040101010101" pitchFamily="2" charset="-122"/>
              </a:rPr>
              <a:t>    </a:t>
            </a:r>
            <a:r>
              <a:rPr lang="zh-CN" altLang="en-US" sz="9600" b="1" dirty="0">
                <a:solidFill>
                  <a:schemeClr val="tx1"/>
                </a:solidFill>
                <a:latin typeface="华文行楷" panose="02010800040101010101" pitchFamily="2" charset="-122"/>
                <a:ea typeface="华文行楷" panose="02010800040101010101" pitchFamily="2" charset="-122"/>
              </a:rPr>
              <a:t>风华正茂季，</a:t>
            </a:r>
            <a:br>
              <a:rPr lang="en-US" altLang="zh-CN" sz="9600" b="1" dirty="0">
                <a:solidFill>
                  <a:schemeClr val="tx1"/>
                </a:solidFill>
                <a:latin typeface="华文行楷" panose="02010800040101010101" pitchFamily="2" charset="-122"/>
                <a:ea typeface="华文行楷" panose="02010800040101010101" pitchFamily="2" charset="-122"/>
              </a:rPr>
            </a:br>
            <a:r>
              <a:rPr lang="en-US" altLang="zh-CN" sz="9600" b="1" dirty="0">
                <a:solidFill>
                  <a:schemeClr val="tx1"/>
                </a:solidFill>
                <a:latin typeface="华文行楷" panose="02010800040101010101" pitchFamily="2" charset="-122"/>
                <a:ea typeface="华文行楷" panose="02010800040101010101" pitchFamily="2" charset="-122"/>
              </a:rPr>
              <a:t>    </a:t>
            </a:r>
            <a:r>
              <a:rPr lang="zh-CN" altLang="en-US" sz="9600" b="1" dirty="0">
                <a:solidFill>
                  <a:schemeClr val="tx1"/>
                </a:solidFill>
                <a:latin typeface="华文行楷" panose="02010800040101010101" pitchFamily="2" charset="-122"/>
                <a:ea typeface="华文行楷" panose="02010800040101010101" pitchFamily="2" charset="-122"/>
              </a:rPr>
              <a:t>参军报国时。</a:t>
            </a:r>
            <a:endParaRPr lang="zh-CN" altLang="en-US" sz="9600" b="1" dirty="0">
              <a:solidFill>
                <a:schemeClr val="tx1"/>
              </a:solidFill>
              <a:latin typeface="华文行楷" panose="02010800040101010101" pitchFamily="2" charset="-122"/>
              <a:ea typeface="华文行楷" panose="02010800040101010101" pitchFamily="2" charset="-122"/>
            </a:endParaRPr>
          </a:p>
        </p:txBody>
      </p:sp>
      <p:pic>
        <p:nvPicPr>
          <p:cNvPr id="2097172" name="图片 1" descr="图片1"/>
          <p:cNvPicPr>
            <a:picLocks noChangeAspect="1"/>
          </p:cNvPicPr>
          <p:nvPr/>
        </p:nvPicPr>
        <p:blipFill>
          <a:blip r:embed="rId5"/>
          <a:stretch>
            <a:fillRect/>
          </a:stretch>
        </p:blipFill>
        <p:spPr>
          <a:xfrm>
            <a:off x="10457180" y="0"/>
            <a:ext cx="1651635" cy="1651635"/>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92" name=""/>
        <p:cNvGrpSpPr/>
        <p:nvPr/>
      </p:nvGrpSpPr>
      <p:grpSpPr>
        <a:xfrm>
          <a:off x="0" y="0"/>
          <a:ext cx="0" cy="0"/>
          <a:chOff x="0" y="0"/>
          <a:chExt cx="0" cy="0"/>
        </a:xfrm>
      </p:grpSpPr>
      <p:sp>
        <p:nvSpPr>
          <p:cNvPr id="1048647" name="Rectangle 4"/>
          <p:cNvSpPr txBox="1">
            <a:spLocks noChangeArrowheads="1"/>
          </p:cNvSpPr>
          <p:nvPr/>
        </p:nvSpPr>
        <p:spPr>
          <a:xfrm>
            <a:off x="706120" y="317500"/>
            <a:ext cx="9833610" cy="818515"/>
          </a:xfrm>
          <a:prstGeom prst="rect">
            <a:avLst/>
          </a:prstGeom>
        </p:spPr>
        <p:txBody>
          <a:bodyPr vert="horz" lIns="91440" tIns="45720" rIns="91440" bIns="45720" anchor="t">
            <a:normAutofit fontScale="94444"/>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sz="3600" b="1">
                <a:solidFill>
                  <a:srgbClr val="C00000"/>
                </a:solidFill>
                <a:latin typeface="微软雅黑" panose="020B0503020204020204" charset="-122"/>
                <a:ea typeface="微软雅黑" panose="020B0503020204020204" charset="-122"/>
              </a:rPr>
              <a:t>（四）锤炼自身素质，丰富人生经历，后续福利多</a:t>
            </a:r>
            <a:endParaRPr lang="zh-CN" altLang="en-US" sz="3600" b="1">
              <a:solidFill>
                <a:srgbClr val="C00000"/>
              </a:solidFill>
              <a:latin typeface="微软雅黑" panose="020B0503020204020204" charset="-122"/>
              <a:ea typeface="微软雅黑" panose="020B0503020204020204" charset="-122"/>
            </a:endParaRPr>
          </a:p>
        </p:txBody>
      </p:sp>
      <p:sp>
        <p:nvSpPr>
          <p:cNvPr id="1048648" name="矩形 7"/>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49" name="矩形 8"/>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50" name="文本框 1"/>
          <p:cNvSpPr txBox="1"/>
          <p:nvPr/>
        </p:nvSpPr>
        <p:spPr>
          <a:xfrm>
            <a:off x="355600" y="1136015"/>
            <a:ext cx="10430510" cy="2186940"/>
          </a:xfrm>
          <a:prstGeom prst="rect">
            <a:avLst/>
          </a:prstGeom>
          <a:noFill/>
          <a:ln>
            <a:noFill/>
          </a:ln>
        </p:spPr>
        <p:txBody>
          <a:bodyPr wrap="square">
            <a:spAutoFit/>
          </a:bodyPr>
          <a:p>
            <a:pPr indent="355600"/>
            <a:r>
              <a:rPr lang="en-US" altLang="zh-CN" sz="2400" b="0" dirty="0">
                <a:latin typeface="方正小标宋简体" panose="02000000000000000000" pitchFamily="65" charset="-122"/>
                <a:ea typeface="方正小标宋简体" panose="02000000000000000000" pitchFamily="65" charset="-122"/>
              </a:rPr>
              <a:t>   </a:t>
            </a:r>
            <a:r>
              <a:rPr lang="zh-CN" altLang="zh-CN" sz="2800" b="1" dirty="0">
                <a:latin typeface="华文行楷" panose="02010800040101010101" pitchFamily="2" charset="-122"/>
                <a:ea typeface="华文行楷" panose="02010800040101010101" pitchFamily="2" charset="-122"/>
              </a:rPr>
              <a:t>除上述讲的各种优待以外，到部队服役也能很好的磨炼自己的意志品质，增强自身素质。总而言之，大学生参军入伍既获得了各种优待，又锤炼了自身素质、丰富了人生经历。而且，现在国家对军人的社会地位与待遇问题越来越重视，正在全社会大力营造拥军氛围，各种优待福利政策只会越来越多。</a:t>
            </a:r>
            <a:endParaRPr lang="zh-CN" altLang="en-US" sz="2800" b="1" dirty="0">
              <a:latin typeface="华文行楷" panose="02010800040101010101" pitchFamily="2" charset="-122"/>
              <a:ea typeface="华文行楷" panose="02010800040101010101" pitchFamily="2" charset="-122"/>
            </a:endParaRPr>
          </a:p>
        </p:txBody>
      </p:sp>
      <p:pic>
        <p:nvPicPr>
          <p:cNvPr id="2097192" name="图片 3" descr="QQ图片20211117154803"/>
          <p:cNvPicPr>
            <a:picLocks noChangeAspect="1"/>
          </p:cNvPicPr>
          <p:nvPr/>
        </p:nvPicPr>
        <p:blipFill>
          <a:blip r:embed="rId1"/>
          <a:stretch>
            <a:fillRect/>
          </a:stretch>
        </p:blipFill>
        <p:spPr>
          <a:xfrm>
            <a:off x="255270" y="3381375"/>
            <a:ext cx="5803265" cy="3261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97193" name="图片 5" descr="4ED8836C8DA34D0219CECEE8D86DA9A8"/>
          <p:cNvPicPr>
            <a:picLocks noChangeAspect="1"/>
          </p:cNvPicPr>
          <p:nvPr/>
        </p:nvPicPr>
        <p:blipFill>
          <a:blip r:embed="rId2"/>
          <a:stretch>
            <a:fillRect/>
          </a:stretch>
        </p:blipFill>
        <p:spPr>
          <a:xfrm>
            <a:off x="6379845" y="3399790"/>
            <a:ext cx="5546090" cy="3221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97194" name="图片 2" descr="C:/Users/asus/Desktop/图片2.png图片2"/>
          <p:cNvPicPr>
            <a:picLocks noChangeAspect="1"/>
          </p:cNvPicPr>
          <p:nvPr/>
        </p:nvPicPr>
        <p:blipFill>
          <a:blip r:embed="rId3"/>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pic>
        <p:nvPicPr>
          <p:cNvPr id="2097195" name="图片 2"/>
          <p:cNvPicPr>
            <a:picLocks noChangeAspect="1"/>
          </p:cNvPicPr>
          <p:nvPr/>
        </p:nvPicPr>
        <p:blipFill>
          <a:blip r:embed="rId1" cstate="screen"/>
          <a:stretch>
            <a:fillRect/>
          </a:stretch>
        </p:blipFill>
        <p:spPr>
          <a:xfrm>
            <a:off x="-103517" y="1270000"/>
            <a:ext cx="11177578" cy="5588000"/>
          </a:xfrm>
          <a:prstGeom prst="rect">
            <a:avLst/>
          </a:prstGeom>
        </p:spPr>
      </p:pic>
      <p:pic>
        <p:nvPicPr>
          <p:cNvPr id="2097196" name="图片 3"/>
          <p:cNvPicPr>
            <a:picLocks noChangeAspect="1"/>
          </p:cNvPicPr>
          <p:nvPr/>
        </p:nvPicPr>
        <p:blipFill>
          <a:blip r:embed="rId2" cstate="screen"/>
          <a:stretch>
            <a:fillRect/>
          </a:stretch>
        </p:blipFill>
        <p:spPr>
          <a:xfrm>
            <a:off x="1823049" y="1549755"/>
            <a:ext cx="10058400" cy="5028490"/>
          </a:xfrm>
          <a:prstGeom prst="rect">
            <a:avLst/>
          </a:prstGeom>
        </p:spPr>
      </p:pic>
      <p:sp>
        <p:nvSpPr>
          <p:cNvPr id="1048652" name="标题 1"/>
          <p:cNvSpPr>
            <a:spLocks noGrp="1"/>
          </p:cNvSpPr>
          <p:nvPr>
            <p:ph type="ctrTitle"/>
          </p:nvPr>
        </p:nvSpPr>
        <p:spPr>
          <a:xfrm>
            <a:off x="1524000" y="2935328"/>
            <a:ext cx="9144000" cy="1387339"/>
          </a:xfrm>
        </p:spPr>
        <p:txBody>
          <a:bodyPr vert="horz" lIns="91440" tIns="45720" rIns="91440" bIns="45720" anchor="b">
            <a:noAutofit/>
          </a:bodyPr>
          <a:p>
            <a:pPr>
              <a:lnSpc>
                <a:spcPct val="150000"/>
              </a:lnSpc>
            </a:pPr>
            <a:r>
              <a:rPr lang="zh-CN" altLang="en-US" sz="6600" dirty="0">
                <a:solidFill>
                  <a:schemeClr val="tx1"/>
                </a:solidFill>
                <a:effectLst>
                  <a:innerShdw blurRad="63500" dist="50800" dir="10800000">
                    <a:srgbClr val="000000">
                      <a:alpha val="50000"/>
                    </a:srgbClr>
                  </a:innerShdw>
                </a:effectLst>
                <a:latin typeface="华文行楷" panose="02010800040101010101" pitchFamily="2" charset="-122"/>
                <a:ea typeface="华文行楷" panose="02010800040101010101" pitchFamily="2" charset="-122"/>
              </a:rPr>
              <a:t>第三章</a:t>
            </a:r>
            <a:br>
              <a:rPr lang="en-US" altLang="zh-CN" sz="6600" dirty="0">
                <a:solidFill>
                  <a:schemeClr val="tx1"/>
                </a:solidFill>
                <a:effectLst>
                  <a:innerShdw blurRad="63500" dist="50800" dir="10800000">
                    <a:srgbClr val="000000">
                      <a:alpha val="50000"/>
                    </a:srgbClr>
                  </a:innerShdw>
                </a:effectLst>
                <a:latin typeface="华文行楷" panose="02010800040101010101" pitchFamily="2" charset="-122"/>
                <a:ea typeface="华文行楷" panose="02010800040101010101" pitchFamily="2" charset="-122"/>
              </a:rPr>
            </a:br>
            <a:r>
              <a:rPr lang="zh-CN" altLang="en-US" sz="6600" dirty="0">
                <a:solidFill>
                  <a:schemeClr val="tx1"/>
                </a:solidFill>
                <a:effectLst>
                  <a:innerShdw blurRad="63500" dist="50800" dir="10800000">
                    <a:srgbClr val="000000">
                      <a:alpha val="50000"/>
                    </a:srgbClr>
                  </a:innerShdw>
                </a:effectLst>
                <a:latin typeface="华文行楷" panose="02010800040101010101" pitchFamily="2" charset="-122"/>
                <a:ea typeface="华文行楷" panose="02010800040101010101" pitchFamily="2" charset="-122"/>
              </a:rPr>
              <a:t>入伍的报名条件</a:t>
            </a:r>
            <a:endParaRPr lang="zh-CN" altLang="en-US" sz="6600" dirty="0">
              <a:solidFill>
                <a:schemeClr val="tx1"/>
              </a:solidFill>
              <a:effectLst>
                <a:innerShdw blurRad="63500" dist="50800" dir="10800000">
                  <a:srgbClr val="000000">
                    <a:alpha val="50000"/>
                  </a:srgbClr>
                </a:innerShdw>
              </a:effectLst>
              <a:latin typeface="华文行楷" panose="02010800040101010101" pitchFamily="2" charset="-122"/>
              <a:ea typeface="华文行楷" panose="02010800040101010101" pitchFamily="2" charset="-122"/>
            </a:endParaRPr>
          </a:p>
        </p:txBody>
      </p:sp>
      <p:pic>
        <p:nvPicPr>
          <p:cNvPr id="2097197" name="图片 5" descr="C:/Users/asus/Desktop/图片2.png图片2"/>
          <p:cNvPicPr>
            <a:picLocks noChangeAspect="1"/>
          </p:cNvPicPr>
          <p:nvPr/>
        </p:nvPicPr>
        <p:blipFill>
          <a:blip r:embed="rId3"/>
          <a:srcRect t="27" b="27"/>
          <a:stretch>
            <a:fillRect/>
          </a:stretch>
        </p:blipFill>
        <p:spPr>
          <a:xfrm>
            <a:off x="10893425" y="-48871"/>
            <a:ext cx="1189990" cy="1189990"/>
          </a:xfrm>
          <a:prstGeom prst="rect">
            <a:avLst/>
          </a:prstGeom>
        </p:spPr>
      </p:pic>
      <p:pic>
        <p:nvPicPr>
          <p:cNvPr id="2097198" name="图片 6"/>
          <p:cNvPicPr>
            <a:picLocks noChangeAspect="1"/>
          </p:cNvPicPr>
          <p:nvPr/>
        </p:nvPicPr>
        <p:blipFill rotWithShape="1">
          <a:blip r:embed="rId4" cstate="screen"/>
          <a:srcRect/>
          <a:stretch>
            <a:fillRect/>
          </a:stretch>
        </p:blipFill>
        <p:spPr>
          <a:xfrm>
            <a:off x="2436585" y="-177753"/>
            <a:ext cx="5222354" cy="5028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654" name="Rectangle 4"/>
          <p:cNvSpPr txBox="1">
            <a:spLocks noChangeArrowheads="1"/>
          </p:cNvSpPr>
          <p:nvPr/>
        </p:nvSpPr>
        <p:spPr>
          <a:xfrm>
            <a:off x="753827" y="316529"/>
            <a:ext cx="5199380" cy="1143000"/>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报名条件</a:t>
            </a:r>
            <a:endParaRPr lang="zh-CN" altLang="en-US" b="1">
              <a:solidFill>
                <a:srgbClr val="C00000"/>
              </a:solidFill>
              <a:latin typeface="微软雅黑" panose="020B0503020204020204" charset="-122"/>
              <a:ea typeface="微软雅黑" panose="020B0503020204020204" charset="-122"/>
            </a:endParaRPr>
          </a:p>
        </p:txBody>
      </p:sp>
      <p:sp>
        <p:nvSpPr>
          <p:cNvPr id="1048655" name="矩形 5"/>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56" name="矩形 6"/>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57" name="文本框 99"/>
          <p:cNvSpPr txBox="1"/>
          <p:nvPr/>
        </p:nvSpPr>
        <p:spPr>
          <a:xfrm>
            <a:off x="591820" y="888029"/>
            <a:ext cx="11290300" cy="5679440"/>
          </a:xfrm>
          <a:prstGeom prst="rect">
            <a:avLst/>
          </a:prstGeom>
          <a:noFill/>
          <a:ln>
            <a:noFill/>
          </a:ln>
        </p:spPr>
        <p:txBody>
          <a:bodyPr wrap="square">
            <a:spAutoFit/>
          </a:bodyPr>
          <a:p>
            <a:pPr lvl="0" indent="0"/>
            <a:r>
              <a:rPr lang="zh-CN" altLang="zh-CN" sz="2400" b="1" dirty="0">
                <a:latin typeface="华文行楷" panose="02010800040101010101" pitchFamily="2" charset="-122"/>
                <a:ea typeface="华文行楷" panose="02010800040101010101" pitchFamily="2" charset="-122"/>
              </a:rPr>
              <a:t>（一）年龄条件：男生:</a:t>
            </a:r>
            <a:r>
              <a:rPr lang="zh-CN" altLang="en-US" sz="2400" b="1" dirty="0">
                <a:latin typeface="华文行楷" panose="02010800040101010101" pitchFamily="2" charset="-122"/>
                <a:ea typeface="华文行楷" panose="02010800040101010101" pitchFamily="2" charset="-122"/>
              </a:rPr>
              <a:t>年满</a:t>
            </a:r>
            <a:r>
              <a:rPr lang="zh-CN" altLang="zh-CN" sz="2400" b="1" dirty="0">
                <a:latin typeface="华文行楷" panose="02010800040101010101" pitchFamily="2" charset="-122"/>
                <a:ea typeface="华文行楷" panose="02010800040101010101" pitchFamily="2" charset="-122"/>
              </a:rPr>
              <a:t>18</a:t>
            </a:r>
            <a:r>
              <a:rPr lang="zh-CN" altLang="en-US" sz="2400" b="1" dirty="0">
                <a:latin typeface="华文行楷" panose="02010800040101010101" pitchFamily="2" charset="-122"/>
                <a:ea typeface="华文行楷" panose="02010800040101010101" pitchFamily="2" charset="-122"/>
              </a:rPr>
              <a:t>至</a:t>
            </a:r>
            <a:r>
              <a:rPr lang="zh-CN" altLang="zh-CN" sz="2400" b="1" dirty="0">
                <a:latin typeface="华文行楷" panose="02010800040101010101" pitchFamily="2" charset="-122"/>
                <a:ea typeface="华文行楷" panose="02010800040101010101" pitchFamily="2" charset="-122"/>
              </a:rPr>
              <a:t>2</a:t>
            </a:r>
            <a:r>
              <a:rPr lang="en-US" altLang="zh-CN" sz="2400" b="1" dirty="0">
                <a:latin typeface="华文行楷" panose="02010800040101010101" pitchFamily="2" charset="-122"/>
                <a:ea typeface="华文行楷" panose="02010800040101010101" pitchFamily="2" charset="-122"/>
              </a:rPr>
              <a:t>2</a:t>
            </a:r>
            <a:r>
              <a:rPr lang="zh-CN" altLang="en-US" sz="2400" b="1" dirty="0">
                <a:latin typeface="华文行楷" panose="02010800040101010101" pitchFamily="2" charset="-122"/>
                <a:ea typeface="华文行楷" panose="02010800040101010101" pitchFamily="2" charset="-122"/>
              </a:rPr>
              <a:t>周</a:t>
            </a:r>
            <a:r>
              <a:rPr lang="zh-CN" altLang="zh-CN" sz="2400" b="1" dirty="0">
                <a:latin typeface="华文行楷" panose="02010800040101010101" pitchFamily="2" charset="-122"/>
                <a:ea typeface="华文行楷" panose="02010800040101010101" pitchFamily="2" charset="-122"/>
              </a:rPr>
              <a:t>岁</a:t>
            </a:r>
            <a:r>
              <a:rPr lang="zh-CN" altLang="en-US" sz="2400" b="1" dirty="0">
                <a:latin typeface="华文行楷" panose="02010800040101010101" pitchFamily="2" charset="-122"/>
                <a:ea typeface="华文行楷" panose="02010800040101010101" pitchFamily="2" charset="-122"/>
              </a:rPr>
              <a:t>（</a:t>
            </a:r>
            <a:r>
              <a:rPr lang="zh-CN" altLang="zh-CN" sz="2400" b="1" dirty="0">
                <a:latin typeface="华文行楷" panose="02010800040101010101" pitchFamily="2" charset="-122"/>
                <a:ea typeface="华文行楷" panose="02010800040101010101" pitchFamily="2" charset="-122"/>
              </a:rPr>
              <a:t>2005.12.31—</a:t>
            </a:r>
            <a:r>
              <a:rPr lang="en-US" altLang="zh-CN" sz="2400" b="1" dirty="0">
                <a:latin typeface="华文行楷" panose="02010800040101010101" pitchFamily="2" charset="-122"/>
                <a:ea typeface="华文行楷" panose="02010800040101010101" pitchFamily="2" charset="-122"/>
              </a:rPr>
              <a:t>2001</a:t>
            </a:r>
            <a:r>
              <a:rPr lang="zh-CN" altLang="zh-CN" sz="2400" b="1" dirty="0">
                <a:latin typeface="华文行楷" panose="02010800040101010101" pitchFamily="2" charset="-122"/>
                <a:ea typeface="华文行楷" panose="02010800040101010101" pitchFamily="2" charset="-122"/>
              </a:rPr>
              <a:t>.01.01出生</a:t>
            </a:r>
            <a:r>
              <a:rPr lang="zh-CN" altLang="en-US" sz="2400" b="1" dirty="0">
                <a:latin typeface="华文行楷" panose="02010800040101010101" pitchFamily="2" charset="-122"/>
                <a:ea typeface="华文行楷" panose="02010800040101010101" pitchFamily="2" charset="-122"/>
              </a:rPr>
              <a:t>）</a:t>
            </a:r>
            <a:endParaRPr lang="zh-CN" altLang="zh-CN" sz="2400" b="1" dirty="0">
              <a:latin typeface="华文行楷" panose="02010800040101010101" pitchFamily="2" charset="-122"/>
              <a:ea typeface="华文行楷" panose="02010800040101010101" pitchFamily="2" charset="-122"/>
            </a:endParaRPr>
          </a:p>
          <a:p>
            <a:pPr lvl="0" indent="0"/>
            <a:r>
              <a:rPr lang="en-US" altLang="en-US" sz="2000" b="1" dirty="0">
                <a:latin typeface="华文行楷" panose="02010800040101010101" pitchFamily="2" charset="-122"/>
                <a:ea typeface="华文行楷" panose="02010800040101010101" pitchFamily="2" charset="-122"/>
              </a:rPr>
              <a:t>                   </a:t>
            </a:r>
            <a:r>
              <a:rPr lang="zh-CN" altLang="zh-CN" sz="2400" b="1" dirty="0">
                <a:latin typeface="华文行楷" panose="02010800040101010101" pitchFamily="2" charset="-122"/>
                <a:ea typeface="华文行楷" panose="02010800040101010101" pitchFamily="2" charset="-122"/>
              </a:rPr>
              <a:t>女生:</a:t>
            </a:r>
            <a:r>
              <a:rPr lang="zh-CN" altLang="en-US" sz="2400" b="1" dirty="0">
                <a:latin typeface="华文行楷" panose="02010800040101010101" pitchFamily="2" charset="-122"/>
                <a:ea typeface="华文行楷" panose="02010800040101010101" pitchFamily="2" charset="-122"/>
              </a:rPr>
              <a:t>年满</a:t>
            </a:r>
            <a:r>
              <a:rPr lang="zh-CN" altLang="zh-CN" sz="2400" b="1" dirty="0">
                <a:latin typeface="华文行楷" panose="02010800040101010101" pitchFamily="2" charset="-122"/>
                <a:ea typeface="华文行楷" panose="02010800040101010101" pitchFamily="2" charset="-122"/>
              </a:rPr>
              <a:t>18</a:t>
            </a:r>
            <a:r>
              <a:rPr lang="zh-CN" altLang="en-US" sz="2400" b="1" dirty="0">
                <a:latin typeface="华文行楷" panose="02010800040101010101" pitchFamily="2" charset="-122"/>
                <a:ea typeface="华文行楷" panose="02010800040101010101" pitchFamily="2" charset="-122"/>
              </a:rPr>
              <a:t>至</a:t>
            </a:r>
            <a:r>
              <a:rPr lang="zh-CN" altLang="zh-CN" sz="2400" b="1" dirty="0">
                <a:latin typeface="华文行楷" panose="02010800040101010101" pitchFamily="2" charset="-122"/>
                <a:ea typeface="华文行楷" panose="02010800040101010101" pitchFamily="2" charset="-122"/>
              </a:rPr>
              <a:t>22岁</a:t>
            </a:r>
            <a:r>
              <a:rPr lang="zh-CN" altLang="en-US" sz="2400" b="1" dirty="0">
                <a:latin typeface="华文行楷" panose="02010800040101010101" pitchFamily="2" charset="-122"/>
                <a:ea typeface="华文行楷" panose="02010800040101010101" pitchFamily="2" charset="-122"/>
              </a:rPr>
              <a:t>（</a:t>
            </a:r>
            <a:r>
              <a:rPr lang="zh-CN" altLang="zh-CN" sz="2400" b="1" dirty="0">
                <a:latin typeface="华文行楷" panose="02010800040101010101" pitchFamily="2" charset="-122"/>
                <a:ea typeface="华文行楷" panose="02010800040101010101" pitchFamily="2" charset="-122"/>
              </a:rPr>
              <a:t>200</a:t>
            </a:r>
            <a:r>
              <a:rPr lang="en-US" altLang="zh-CN" sz="2400" b="1" dirty="0">
                <a:latin typeface="华文行楷" panose="02010800040101010101" pitchFamily="2" charset="-122"/>
                <a:ea typeface="华文行楷" panose="02010800040101010101" pitchFamily="2" charset="-122"/>
              </a:rPr>
              <a:t>5</a:t>
            </a:r>
            <a:r>
              <a:rPr lang="zh-CN" altLang="zh-CN" sz="2400" b="1" dirty="0">
                <a:latin typeface="华文行楷" panose="02010800040101010101" pitchFamily="2" charset="-122"/>
                <a:ea typeface="华文行楷" panose="02010800040101010101" pitchFamily="2" charset="-122"/>
              </a:rPr>
              <a:t>.12.31—2001.01.01出生</a:t>
            </a:r>
            <a:r>
              <a:rPr lang="zh-CN" altLang="en-US" sz="2400" b="1" dirty="0">
                <a:latin typeface="华文行楷" panose="02010800040101010101" pitchFamily="2" charset="-122"/>
                <a:ea typeface="华文行楷" panose="02010800040101010101" pitchFamily="2" charset="-122"/>
              </a:rPr>
              <a:t>）</a:t>
            </a:r>
            <a:endParaRPr lang="zh-CN" altLang="zh-CN" sz="2000" b="1" dirty="0">
              <a:latin typeface="华文行楷" panose="02010800040101010101" pitchFamily="2" charset="-122"/>
              <a:ea typeface="华文行楷" panose="02010800040101010101" pitchFamily="2" charset="-122"/>
            </a:endParaRPr>
          </a:p>
          <a:p>
            <a:pPr lvl="0" indent="0"/>
            <a:endParaRPr lang="zh-CN" altLang="zh-CN" sz="2000" b="1" dirty="0">
              <a:latin typeface="华文行楷" panose="02010800040101010101" pitchFamily="2" charset="-122"/>
              <a:ea typeface="华文行楷" panose="02010800040101010101" pitchFamily="2" charset="-122"/>
            </a:endParaRPr>
          </a:p>
          <a:p>
            <a:pPr lvl="0" indent="0"/>
            <a:endParaRPr lang="zh-CN" altLang="zh-CN" sz="2000" b="1" dirty="0">
              <a:latin typeface="华文行楷" panose="02010800040101010101" pitchFamily="2" charset="-122"/>
              <a:ea typeface="华文行楷" panose="02010800040101010101" pitchFamily="2" charset="-122"/>
            </a:endParaRPr>
          </a:p>
          <a:p>
            <a:pPr lvl="0" indent="0"/>
            <a:endParaRPr lang="zh-CN" altLang="zh-CN" sz="2000" b="1" dirty="0">
              <a:latin typeface="华文行楷" panose="02010800040101010101" pitchFamily="2" charset="-122"/>
              <a:ea typeface="华文行楷" panose="02010800040101010101" pitchFamily="2" charset="-122"/>
            </a:endParaRPr>
          </a:p>
          <a:p>
            <a:pPr lvl="0" indent="0"/>
            <a:endParaRPr lang="zh-CN" altLang="zh-CN" sz="2000" b="1" dirty="0">
              <a:latin typeface="华文行楷" panose="02010800040101010101" pitchFamily="2" charset="-122"/>
              <a:ea typeface="华文行楷" panose="02010800040101010101" pitchFamily="2" charset="-122"/>
            </a:endParaRPr>
          </a:p>
          <a:p>
            <a:pPr lvl="0" indent="0"/>
            <a:endParaRPr lang="zh-CN" altLang="zh-CN" sz="2000" b="1" dirty="0">
              <a:latin typeface="华文行楷" panose="02010800040101010101" pitchFamily="2" charset="-122"/>
              <a:ea typeface="华文行楷" panose="02010800040101010101" pitchFamily="2" charset="-122"/>
            </a:endParaRPr>
          </a:p>
          <a:p>
            <a:pPr lvl="0" indent="0"/>
            <a:endParaRPr lang="zh-CN" altLang="zh-CN" sz="2000" b="1" dirty="0">
              <a:latin typeface="华文行楷" panose="02010800040101010101" pitchFamily="2" charset="-122"/>
              <a:ea typeface="华文行楷" panose="02010800040101010101" pitchFamily="2" charset="-122"/>
            </a:endParaRPr>
          </a:p>
          <a:p>
            <a:pPr lvl="0" indent="0"/>
            <a:endParaRPr lang="zh-CN" altLang="zh-CN" sz="2000" b="1" dirty="0">
              <a:latin typeface="华文行楷" panose="02010800040101010101" pitchFamily="2" charset="-122"/>
              <a:ea typeface="华文行楷" panose="02010800040101010101" pitchFamily="2" charset="-122"/>
            </a:endParaRPr>
          </a:p>
          <a:p>
            <a:pPr lvl="0" indent="0"/>
            <a:endParaRPr lang="zh-CN" altLang="zh-CN" sz="2000" b="1" dirty="0">
              <a:latin typeface="华文行楷" panose="02010800040101010101" pitchFamily="2" charset="-122"/>
              <a:ea typeface="华文行楷" panose="02010800040101010101" pitchFamily="2" charset="-122"/>
            </a:endParaRPr>
          </a:p>
          <a:p>
            <a:pPr lvl="0" indent="0"/>
            <a:endParaRPr lang="zh-CN" altLang="zh-CN" sz="2000" b="1" dirty="0">
              <a:latin typeface="华文行楷" panose="02010800040101010101" pitchFamily="2" charset="-122"/>
              <a:ea typeface="华文行楷" panose="02010800040101010101" pitchFamily="2" charset="-122"/>
            </a:endParaRPr>
          </a:p>
          <a:p>
            <a:pPr lvl="0" indent="0"/>
            <a:endParaRPr lang="en-US" altLang="en-US" sz="2400" b="1" dirty="0">
              <a:latin typeface="华文行楷" panose="02010800040101010101" pitchFamily="2" charset="-122"/>
              <a:ea typeface="华文行楷" panose="02010800040101010101" pitchFamily="2" charset="-122"/>
            </a:endParaRPr>
          </a:p>
          <a:p>
            <a:pPr lvl="0" indent="0"/>
            <a:r>
              <a:rPr lang="zh-CN" altLang="zh-CN" sz="2400" b="1" dirty="0">
                <a:latin typeface="华文行楷" panose="02010800040101010101" pitchFamily="2" charset="-122"/>
                <a:ea typeface="华文行楷" panose="02010800040101010101" pitchFamily="2" charset="-122"/>
              </a:rPr>
              <a:t>（二）报名登记</a:t>
            </a:r>
            <a:endParaRPr lang="en-US" altLang="en-US" sz="2400" b="1" dirty="0">
              <a:latin typeface="华文行楷" panose="02010800040101010101" pitchFamily="2" charset="-122"/>
              <a:ea typeface="华文行楷" panose="02010800040101010101" pitchFamily="2" charset="-122"/>
            </a:endParaRPr>
          </a:p>
          <a:p>
            <a:pPr lvl="0" indent="0"/>
            <a:r>
              <a:rPr lang="en-US" altLang="en-US" sz="2000" dirty="0">
                <a:latin typeface="华文行楷" panose="02010800040101010101" pitchFamily="2" charset="-122"/>
                <a:ea typeface="华文行楷" panose="02010800040101010101" pitchFamily="2" charset="-122"/>
              </a:rPr>
              <a:t>    </a:t>
            </a:r>
            <a:r>
              <a:rPr lang="zh-CN" altLang="zh-CN" sz="2400" b="1" dirty="0">
                <a:latin typeface="华文行楷" panose="02010800040101010101" pitchFamily="2" charset="-122"/>
                <a:ea typeface="华文行楷" panose="02010800040101010101" pitchFamily="2" charset="-122"/>
              </a:rPr>
              <a:t>登录“全国征兵网”</a:t>
            </a:r>
            <a:r>
              <a:rPr lang="zh-CN" altLang="zh-CN" sz="2400" b="1" dirty="0">
                <a:latin typeface="仿宋_GB2312" panose="02010609030101010101" pitchFamily="49" charset="-122"/>
                <a:ea typeface="仿宋_GB2312" panose="02010609030101010101" pitchFamily="49" charset="-122"/>
              </a:rPr>
              <a:t>（网址： www.gfbzb.gov.cn）</a:t>
            </a:r>
            <a:r>
              <a:rPr lang="zh-CN" altLang="zh-CN" sz="2400" b="1" dirty="0">
                <a:latin typeface="华文行楷" panose="02010800040101010101" pitchFamily="2" charset="-122"/>
                <a:ea typeface="华文行楷" panose="02010800040101010101" pitchFamily="2" charset="-122"/>
              </a:rPr>
              <a:t>填写个人相关信息与入伍意向，向所在学院和大学生国防教育委员会进行“双报备”。</a:t>
            </a:r>
            <a:endParaRPr lang="en-US" altLang="en-US" sz="2000" b="1" dirty="0">
              <a:latin typeface="华文行楷" panose="02010800040101010101" pitchFamily="2" charset="-122"/>
              <a:ea typeface="华文行楷" panose="02010800040101010101" pitchFamily="2" charset="-122"/>
            </a:endParaRPr>
          </a:p>
          <a:p>
            <a:pPr lvl="0" indent="0"/>
            <a:r>
              <a:rPr lang="zh-CN" altLang="zh-CN" sz="2400" b="1" dirty="0">
                <a:latin typeface="华文行楷" panose="02010800040101010101" pitchFamily="2" charset="-122"/>
                <a:ea typeface="华文行楷" panose="02010800040101010101" pitchFamily="2" charset="-122"/>
              </a:rPr>
              <a:t>（三）体检过关</a:t>
            </a:r>
            <a:endParaRPr lang="zh-CN" altLang="zh-CN" sz="2400" b="1" dirty="0">
              <a:latin typeface="华文行楷" panose="02010800040101010101" pitchFamily="2" charset="-122"/>
              <a:ea typeface="华文行楷" panose="02010800040101010101" pitchFamily="2" charset="-122"/>
            </a:endParaRPr>
          </a:p>
          <a:p>
            <a:pPr lvl="0" indent="0"/>
            <a:r>
              <a:rPr lang="en-US" altLang="en-US" sz="2000" b="1" dirty="0">
                <a:latin typeface="华文行楷" panose="02010800040101010101" pitchFamily="2" charset="-122"/>
                <a:ea typeface="华文行楷" panose="02010800040101010101" pitchFamily="2" charset="-122"/>
              </a:rPr>
              <a:t>    </a:t>
            </a:r>
            <a:r>
              <a:rPr lang="zh-CN" altLang="zh-CN" sz="2400" b="1" dirty="0">
                <a:latin typeface="华文行楷" panose="02010800040101010101" pitchFamily="2" charset="-122"/>
                <a:ea typeface="华文行楷" panose="02010800040101010101" pitchFamily="2" charset="-122"/>
              </a:rPr>
              <a:t>根据体检项目及要求，明确自己是否符合标准，及时做出相应调整。</a:t>
            </a:r>
            <a:endParaRPr lang="zh-CN" altLang="zh-CN" sz="2400" b="1" dirty="0">
              <a:latin typeface="华文行楷" panose="02010800040101010101" pitchFamily="2" charset="-122"/>
              <a:ea typeface="华文行楷" panose="02010800040101010101" pitchFamily="2" charset="-122"/>
            </a:endParaRPr>
          </a:p>
        </p:txBody>
      </p:sp>
      <p:pic>
        <p:nvPicPr>
          <p:cNvPr id="2097199" name="图片 3" descr="QQ图片20211117154837&amp;pfm8320570216&amp;&amp;spt144&amp;&amp;bdt100&amp;&amp;wdt2550&amp;"/>
          <p:cNvPicPr>
            <a:picLocks noChangeAspect="1"/>
          </p:cNvPicPr>
          <p:nvPr/>
        </p:nvPicPr>
        <p:blipFill>
          <a:blip r:embed="rId1"/>
          <a:srcRect/>
          <a:stretch>
            <a:fillRect/>
          </a:stretch>
        </p:blipFill>
        <p:spPr>
          <a:xfrm>
            <a:off x="309880" y="1776095"/>
            <a:ext cx="2599690" cy="2857500"/>
          </a:xfrm>
          <a:prstGeom prst="rect">
            <a:avLst/>
          </a:prstGeom>
        </p:spPr>
      </p:pic>
      <p:pic>
        <p:nvPicPr>
          <p:cNvPr id="2097200" name="图片 7" descr="QQ图片20211117154937"/>
          <p:cNvPicPr>
            <a:picLocks noChangeAspect="1"/>
          </p:cNvPicPr>
          <p:nvPr/>
        </p:nvPicPr>
        <p:blipFill>
          <a:blip r:embed="rId2"/>
          <a:stretch>
            <a:fillRect/>
          </a:stretch>
        </p:blipFill>
        <p:spPr>
          <a:xfrm>
            <a:off x="3424686" y="1904365"/>
            <a:ext cx="5199379" cy="2817495"/>
          </a:xfrm>
          <a:prstGeom prst="rect">
            <a:avLst/>
          </a:prstGeom>
        </p:spPr>
      </p:pic>
      <p:pic>
        <p:nvPicPr>
          <p:cNvPr id="2097201" name="图片 11" descr="QQ图片20211117154906&amp;pfm8320570216&amp;&amp;spt144&amp;&amp;bdt100&amp;&amp;wdt2550&amp;"/>
          <p:cNvPicPr>
            <a:picLocks noChangeAspect="1"/>
          </p:cNvPicPr>
          <p:nvPr/>
        </p:nvPicPr>
        <p:blipFill>
          <a:blip r:embed="rId3"/>
          <a:srcRect/>
          <a:stretch>
            <a:fillRect/>
          </a:stretch>
        </p:blipFill>
        <p:spPr>
          <a:xfrm>
            <a:off x="8982710" y="1776095"/>
            <a:ext cx="2603500" cy="2816860"/>
          </a:xfrm>
          <a:prstGeom prst="rect">
            <a:avLst/>
          </a:prstGeom>
        </p:spPr>
      </p:pic>
      <p:pic>
        <p:nvPicPr>
          <p:cNvPr id="2097202" name="图片 1" descr="C:/Users/asus/Desktop/图片2.png图片2"/>
          <p:cNvPicPr>
            <a:picLocks noChangeAspect="1"/>
          </p:cNvPicPr>
          <p:nvPr/>
        </p:nvPicPr>
        <p:blipFill>
          <a:blip r:embed="rId4"/>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59" name="Rectangle 4"/>
          <p:cNvSpPr txBox="1">
            <a:spLocks noChangeArrowheads="1"/>
          </p:cNvSpPr>
          <p:nvPr/>
        </p:nvSpPr>
        <p:spPr>
          <a:xfrm>
            <a:off x="706202" y="317799"/>
            <a:ext cx="5199380" cy="1143000"/>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报名条件</a:t>
            </a:r>
            <a:endParaRPr lang="zh-CN" altLang="en-US" b="1">
              <a:solidFill>
                <a:srgbClr val="C00000"/>
              </a:solidFill>
              <a:latin typeface="微软雅黑" panose="020B0503020204020204" charset="-122"/>
              <a:ea typeface="微软雅黑" panose="020B0503020204020204" charset="-122"/>
            </a:endParaRPr>
          </a:p>
        </p:txBody>
      </p:sp>
      <p:sp>
        <p:nvSpPr>
          <p:cNvPr id="1048660" name="矩形 5"/>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61" name="矩形 6"/>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62" name="文本框 99"/>
          <p:cNvSpPr txBox="1"/>
          <p:nvPr/>
        </p:nvSpPr>
        <p:spPr>
          <a:xfrm>
            <a:off x="469265" y="1315720"/>
            <a:ext cx="11158855" cy="398780"/>
          </a:xfrm>
          <a:prstGeom prst="rect">
            <a:avLst/>
          </a:prstGeom>
          <a:noFill/>
          <a:ln>
            <a:noFill/>
          </a:ln>
        </p:spPr>
        <p:txBody>
          <a:bodyPr wrap="square">
            <a:spAutoFit/>
          </a:bodyPr>
          <a:p>
            <a:pPr indent="0"/>
            <a:r>
              <a:rPr lang="en-US" altLang="zh-CN" sz="2000" b="1">
                <a:ea typeface="宋体" panose="02010600030101010101" pitchFamily="2" charset="-122"/>
              </a:rPr>
              <a:t> </a:t>
            </a:r>
            <a:endParaRPr lang="zh-CN" altLang="en-US" sz="2000"/>
          </a:p>
        </p:txBody>
      </p:sp>
      <p:sp>
        <p:nvSpPr>
          <p:cNvPr id="1048663" name="文本框 3"/>
          <p:cNvSpPr txBox="1"/>
          <p:nvPr/>
        </p:nvSpPr>
        <p:spPr>
          <a:xfrm>
            <a:off x="89535" y="1038860"/>
            <a:ext cx="4495165" cy="5031741"/>
          </a:xfrm>
          <a:prstGeom prst="rect">
            <a:avLst/>
          </a:prstGeom>
          <a:noFill/>
          <a:ln>
            <a:noFill/>
          </a:ln>
        </p:spPr>
        <p:txBody>
          <a:bodyPr wrap="square">
            <a:spAutoFit/>
          </a:bodyPr>
          <a:p>
            <a:pPr indent="0"/>
            <a:r>
              <a:rPr lang="en-US" altLang="zh-CN" sz="2400" b="1" dirty="0">
                <a:latin typeface="华文行楷" panose="02010800040101010101" pitchFamily="2" charset="-122"/>
                <a:ea typeface="华文行楷" panose="02010800040101010101" pitchFamily="2" charset="-122"/>
              </a:rPr>
              <a:t>1.</a:t>
            </a:r>
            <a:r>
              <a:rPr lang="zh-CN" altLang="en-US" sz="2400" b="1" dirty="0">
                <a:latin typeface="华文行楷" panose="02010800040101010101" pitchFamily="2" charset="-122"/>
                <a:ea typeface="华文行楷" panose="02010800040101010101" pitchFamily="2" charset="-122"/>
              </a:rPr>
              <a:t>身高体重</a:t>
            </a:r>
            <a:r>
              <a:rPr lang="zh-CN" altLang="zh-CN" sz="2400" b="1" dirty="0">
                <a:latin typeface="华文行楷" panose="02010800040101010101" pitchFamily="2" charset="-122"/>
                <a:ea typeface="华文行楷" panose="02010800040101010101" pitchFamily="2" charset="-122"/>
              </a:rPr>
              <a:t>：</a:t>
            </a:r>
            <a:endParaRPr lang="zh-CN" altLang="zh-CN" sz="2000" b="0" dirty="0">
              <a:latin typeface="华文行楷" panose="02010800040101010101" pitchFamily="2" charset="-122"/>
              <a:ea typeface="华文行楷" panose="02010800040101010101" pitchFamily="2" charset="-122"/>
            </a:endParaRPr>
          </a:p>
          <a:p>
            <a:pPr indent="0"/>
            <a:r>
              <a:rPr lang="zh-CN" altLang="zh-CN" sz="2400" b="1" dirty="0">
                <a:solidFill>
                  <a:srgbClr val="FF0000"/>
                </a:solidFill>
                <a:latin typeface="华文行楷" panose="02010800040101010101" pitchFamily="2" charset="-122"/>
                <a:ea typeface="华文行楷" panose="02010800040101010101" pitchFamily="2" charset="-122"/>
              </a:rPr>
              <a:t>身高</a:t>
            </a:r>
            <a:r>
              <a:rPr lang="zh-CN" altLang="zh-CN" sz="2400" b="1" dirty="0">
                <a:latin typeface="华文行楷" panose="02010800040101010101" pitchFamily="2" charset="-122"/>
                <a:ea typeface="华文行楷" panose="02010800040101010101" pitchFamily="2" charset="-122"/>
              </a:rPr>
              <a:t>：男性</a:t>
            </a:r>
            <a:r>
              <a:rPr lang="en-US" altLang="en-US" sz="2400" b="1" u="sng" dirty="0">
                <a:latin typeface="华文行楷" panose="02010800040101010101" pitchFamily="2" charset="-122"/>
                <a:ea typeface="华文行楷" panose="02010800040101010101" pitchFamily="2" charset="-122"/>
              </a:rPr>
              <a:t>160cm</a:t>
            </a:r>
            <a:r>
              <a:rPr lang="zh-CN" altLang="zh-CN" sz="2400" b="1" dirty="0">
                <a:latin typeface="华文行楷" panose="02010800040101010101" pitchFamily="2" charset="-122"/>
                <a:ea typeface="华文行楷" panose="02010800040101010101" pitchFamily="2" charset="-122"/>
              </a:rPr>
              <a:t>以上；</a:t>
            </a:r>
            <a:endParaRPr lang="zh-CN" altLang="zh-CN" sz="2400" b="1" dirty="0">
              <a:latin typeface="华文行楷" panose="02010800040101010101" pitchFamily="2" charset="-122"/>
              <a:ea typeface="华文行楷" panose="02010800040101010101" pitchFamily="2" charset="-122"/>
            </a:endParaRPr>
          </a:p>
          <a:p>
            <a:pPr indent="0"/>
            <a:r>
              <a:rPr lang="zh-CN" altLang="zh-CN" sz="2400" b="1" dirty="0">
                <a:latin typeface="华文行楷" panose="02010800040101010101" pitchFamily="2" charset="-122"/>
                <a:ea typeface="华文行楷" panose="02010800040101010101" pitchFamily="2" charset="-122"/>
              </a:rPr>
              <a:t> </a:t>
            </a:r>
            <a:r>
              <a:rPr lang="en-US" altLang="zh-CN" sz="2400" b="1" dirty="0">
                <a:latin typeface="华文行楷" panose="02010800040101010101" pitchFamily="2" charset="-122"/>
                <a:ea typeface="华文行楷" panose="02010800040101010101" pitchFamily="2" charset="-122"/>
              </a:rPr>
              <a:t>     </a:t>
            </a:r>
            <a:r>
              <a:rPr lang="zh-CN" altLang="zh-CN" sz="2400" b="1" dirty="0">
                <a:latin typeface="华文行楷" panose="02010800040101010101" pitchFamily="2" charset="-122"/>
                <a:ea typeface="华文行楷" panose="02010800040101010101" pitchFamily="2" charset="-122"/>
              </a:rPr>
              <a:t>女性</a:t>
            </a:r>
            <a:r>
              <a:rPr lang="en-US" altLang="en-US" sz="2400" b="1" u="sng" dirty="0">
                <a:latin typeface="华文行楷" panose="02010800040101010101" pitchFamily="2" charset="-122"/>
                <a:ea typeface="华文行楷" panose="02010800040101010101" pitchFamily="2" charset="-122"/>
              </a:rPr>
              <a:t>158cm</a:t>
            </a:r>
            <a:r>
              <a:rPr lang="zh-CN" altLang="zh-CN" sz="2400" b="1" dirty="0">
                <a:latin typeface="华文行楷" panose="02010800040101010101" pitchFamily="2" charset="-122"/>
                <a:ea typeface="华文行楷" panose="02010800040101010101" pitchFamily="2" charset="-122"/>
              </a:rPr>
              <a:t>以上。</a:t>
            </a:r>
            <a:endParaRPr lang="zh-CN" altLang="zh-CN" sz="2400" b="1" dirty="0">
              <a:latin typeface="华文行楷" panose="02010800040101010101" pitchFamily="2" charset="-122"/>
              <a:ea typeface="华文行楷" panose="02010800040101010101" pitchFamily="2" charset="-122"/>
            </a:endParaRPr>
          </a:p>
          <a:p>
            <a:pPr indent="0"/>
            <a:r>
              <a:rPr lang="zh-CN" altLang="zh-CN" sz="2400" b="1" dirty="0">
                <a:solidFill>
                  <a:srgbClr val="FF0000"/>
                </a:solidFill>
                <a:latin typeface="华文行楷" panose="02010800040101010101" pitchFamily="2" charset="-122"/>
                <a:ea typeface="华文行楷" panose="02010800040101010101" pitchFamily="2" charset="-122"/>
              </a:rPr>
              <a:t>体重</a:t>
            </a:r>
            <a:r>
              <a:rPr lang="zh-CN" altLang="zh-CN" sz="2400" b="1" dirty="0">
                <a:latin typeface="华文行楷" panose="02010800040101010101" pitchFamily="2" charset="-122"/>
                <a:ea typeface="华文行楷" panose="02010800040101010101" pitchFamily="2" charset="-122"/>
              </a:rPr>
              <a:t>：男性：不超过标准体重的</a:t>
            </a:r>
            <a:r>
              <a:rPr lang="en-US" altLang="en-US" sz="2400" b="1" u="sng" dirty="0">
                <a:latin typeface="华文行楷" panose="02010800040101010101" pitchFamily="2" charset="-122"/>
                <a:ea typeface="华文行楷" panose="02010800040101010101" pitchFamily="2" charset="-122"/>
              </a:rPr>
              <a:t>30%</a:t>
            </a:r>
            <a:r>
              <a:rPr lang="zh-CN" altLang="en-US" sz="2400" b="1" dirty="0">
                <a:latin typeface="华文行楷" panose="02010800040101010101" pitchFamily="2" charset="-122"/>
                <a:ea typeface="华文行楷" panose="02010800040101010101" pitchFamily="2" charset="-122"/>
              </a:rPr>
              <a:t>，</a:t>
            </a:r>
            <a:r>
              <a:rPr lang="zh-CN" altLang="zh-CN" sz="2400" b="1" dirty="0">
                <a:latin typeface="华文行楷" panose="02010800040101010101" pitchFamily="2" charset="-122"/>
                <a:ea typeface="华文行楷" panose="02010800040101010101" pitchFamily="2" charset="-122"/>
              </a:rPr>
              <a:t>不低于标准体重的</a:t>
            </a:r>
            <a:r>
              <a:rPr lang="en-US" altLang="en-US" sz="2400" b="1" u="sng" dirty="0">
                <a:latin typeface="华文行楷" panose="02010800040101010101" pitchFamily="2" charset="-122"/>
                <a:ea typeface="华文行楷" panose="02010800040101010101" pitchFamily="2" charset="-122"/>
              </a:rPr>
              <a:t>15%</a:t>
            </a:r>
            <a:r>
              <a:rPr lang="zh-CN" altLang="zh-CN" sz="2400" b="1" dirty="0">
                <a:latin typeface="华文行楷" panose="02010800040101010101" pitchFamily="2" charset="-122"/>
                <a:ea typeface="华文行楷" panose="02010800040101010101" pitchFamily="2" charset="-122"/>
              </a:rPr>
              <a:t>。</a:t>
            </a:r>
            <a:endParaRPr lang="zh-CN" altLang="zh-CN" sz="2400" b="1" dirty="0">
              <a:latin typeface="华文行楷" panose="02010800040101010101" pitchFamily="2" charset="-122"/>
              <a:ea typeface="华文行楷" panose="02010800040101010101" pitchFamily="2" charset="-122"/>
            </a:endParaRPr>
          </a:p>
          <a:p>
            <a:pPr indent="0"/>
            <a:r>
              <a:rPr lang="en-US" altLang="zh-CN" sz="2400" b="1" dirty="0">
                <a:latin typeface="华文行楷" panose="02010800040101010101" pitchFamily="2" charset="-122"/>
                <a:ea typeface="华文行楷" panose="02010800040101010101" pitchFamily="2" charset="-122"/>
              </a:rPr>
              <a:t>      </a:t>
            </a:r>
            <a:r>
              <a:rPr lang="zh-CN" altLang="zh-CN" sz="2400" b="1" dirty="0">
                <a:latin typeface="华文行楷" panose="02010800040101010101" pitchFamily="2" charset="-122"/>
                <a:ea typeface="华文行楷" panose="02010800040101010101" pitchFamily="2" charset="-122"/>
              </a:rPr>
              <a:t>女性：不超过标准体重的</a:t>
            </a:r>
            <a:r>
              <a:rPr lang="en-US" altLang="en-US" sz="2400" b="1" u="sng" dirty="0">
                <a:latin typeface="华文行楷" panose="02010800040101010101" pitchFamily="2" charset="-122"/>
                <a:ea typeface="华文行楷" panose="02010800040101010101" pitchFamily="2" charset="-122"/>
              </a:rPr>
              <a:t>20%</a:t>
            </a:r>
            <a:r>
              <a:rPr lang="zh-CN" altLang="zh-CN" sz="2400" b="1" dirty="0">
                <a:latin typeface="华文行楷" panose="02010800040101010101" pitchFamily="2" charset="-122"/>
                <a:ea typeface="华文行楷" panose="02010800040101010101" pitchFamily="2" charset="-122"/>
              </a:rPr>
              <a:t>，不低于标准体重的</a:t>
            </a:r>
            <a:r>
              <a:rPr lang="en-US" altLang="en-US" sz="2400" b="1" u="sng" dirty="0">
                <a:latin typeface="华文行楷" panose="02010800040101010101" pitchFamily="2" charset="-122"/>
                <a:ea typeface="华文行楷" panose="02010800040101010101" pitchFamily="2" charset="-122"/>
              </a:rPr>
              <a:t>15%</a:t>
            </a:r>
            <a:r>
              <a:rPr lang="zh-CN" altLang="zh-CN" sz="2400" b="1" dirty="0">
                <a:latin typeface="华文行楷" panose="02010800040101010101" pitchFamily="2" charset="-122"/>
                <a:ea typeface="华文行楷" panose="02010800040101010101" pitchFamily="2" charset="-122"/>
              </a:rPr>
              <a:t>。</a:t>
            </a:r>
            <a:endParaRPr lang="zh-CN" altLang="zh-CN" sz="2400" b="1" dirty="0">
              <a:latin typeface="华文行楷" panose="02010800040101010101" pitchFamily="2" charset="-122"/>
              <a:ea typeface="华文行楷" panose="02010800040101010101" pitchFamily="2" charset="-122"/>
            </a:endParaRPr>
          </a:p>
          <a:p>
            <a:pPr indent="0"/>
            <a:r>
              <a:rPr lang="zh-CN" altLang="zh-CN" sz="2400" b="1" dirty="0">
                <a:latin typeface="华文行楷" panose="02010800040101010101" pitchFamily="2" charset="-122"/>
                <a:ea typeface="华文行楷" panose="02010800040101010101" pitchFamily="2" charset="-122"/>
              </a:rPr>
              <a:t>标准体重=(身高</a:t>
            </a:r>
            <a:r>
              <a:rPr lang="en-US" altLang="en-US" sz="2400" b="1" u="sng" dirty="0">
                <a:latin typeface="华文行楷" panose="02010800040101010101" pitchFamily="2" charset="-122"/>
                <a:ea typeface="华文行楷" panose="02010800040101010101" pitchFamily="2" charset="-122"/>
              </a:rPr>
              <a:t>-110</a:t>
            </a:r>
            <a:r>
              <a:rPr lang="zh-CN" altLang="zh-CN" sz="2400" b="1" dirty="0">
                <a:latin typeface="华文行楷" panose="02010800040101010101" pitchFamily="2" charset="-122"/>
                <a:ea typeface="华文行楷" panose="02010800040101010101" pitchFamily="2" charset="-122"/>
              </a:rPr>
              <a:t>)kg。</a:t>
            </a:r>
            <a:endParaRPr lang="zh-CN" altLang="zh-CN" sz="2000" b="1" dirty="0">
              <a:latin typeface="华文行楷" panose="02010800040101010101" pitchFamily="2" charset="-122"/>
              <a:ea typeface="华文行楷" panose="02010800040101010101" pitchFamily="2" charset="-122"/>
            </a:endParaRPr>
          </a:p>
          <a:p>
            <a:pPr indent="0"/>
            <a:endParaRPr lang="zh-CN" altLang="zh-CN" sz="2000" b="0" dirty="0">
              <a:latin typeface="华文行楷" panose="02010800040101010101" pitchFamily="2" charset="-122"/>
              <a:ea typeface="华文行楷" panose="02010800040101010101" pitchFamily="2" charset="-122"/>
            </a:endParaRPr>
          </a:p>
          <a:p>
            <a:pPr indent="0"/>
            <a:endParaRPr lang="zh-CN" altLang="zh-CN" sz="2000" b="0" dirty="0">
              <a:ea typeface="宋体" panose="02010600030101010101" pitchFamily="2" charset="-122"/>
            </a:endParaRPr>
          </a:p>
          <a:p>
            <a:pPr indent="0"/>
            <a:endParaRPr lang="zh-CN" altLang="zh-CN" sz="2000" b="0" dirty="0">
              <a:ea typeface="宋体" panose="02010600030101010101" pitchFamily="2" charset="-122"/>
            </a:endParaRPr>
          </a:p>
          <a:p>
            <a:pPr indent="0"/>
            <a:endParaRPr lang="zh-CN" altLang="zh-CN" sz="2000" b="0" dirty="0">
              <a:ea typeface="宋体" panose="02010600030101010101" pitchFamily="2" charset="-122"/>
            </a:endParaRPr>
          </a:p>
          <a:p>
            <a:pPr indent="0"/>
            <a:endParaRPr lang="zh-CN" altLang="zh-CN" sz="2000" b="0" dirty="0">
              <a:ea typeface="宋体" panose="02010600030101010101" pitchFamily="2" charset="-122"/>
            </a:endParaRPr>
          </a:p>
          <a:p>
            <a:pPr indent="0"/>
            <a:endParaRPr lang="zh-CN" altLang="zh-CN" sz="2000" b="0" dirty="0">
              <a:ea typeface="宋体" panose="02010600030101010101" pitchFamily="2" charset="-122"/>
            </a:endParaRPr>
          </a:p>
          <a:p>
            <a:endParaRPr lang="zh-CN" altLang="en-US" dirty="0"/>
          </a:p>
        </p:txBody>
      </p:sp>
      <p:pic>
        <p:nvPicPr>
          <p:cNvPr id="2097203" name="picture 14"/>
          <p:cNvPicPr>
            <a:picLocks noChangeAspect="1"/>
          </p:cNvPicPr>
          <p:nvPr/>
        </p:nvPicPr>
        <p:blipFill>
          <a:blip r:embed="rId1"/>
          <a:stretch>
            <a:fillRect/>
          </a:stretch>
        </p:blipFill>
        <p:spPr>
          <a:xfrm rot="21600000">
            <a:off x="4573270" y="1316019"/>
            <a:ext cx="7156450" cy="3314065"/>
          </a:xfrm>
          <a:prstGeom prst="rect">
            <a:avLst/>
          </a:prstGeom>
          <a:gradFill>
            <a:gsLst>
              <a:gs pos="0">
                <a:srgbClr val="007BD3"/>
              </a:gs>
              <a:gs pos="100000">
                <a:srgbClr val="034373"/>
              </a:gs>
            </a:gsLst>
            <a:lin ang="5400000" scaled="0"/>
          </a:gradFill>
          <a:effectLst>
            <a:outerShdw blurRad="50800" dist="38100" dir="2220000" algn="tl" rotWithShape="0">
              <a:prstClr val="black">
                <a:alpha val="40000"/>
              </a:prstClr>
            </a:outerShdw>
          </a:effectLst>
        </p:spPr>
      </p:pic>
      <p:sp>
        <p:nvSpPr>
          <p:cNvPr id="1048664" name="文本框 1"/>
          <p:cNvSpPr txBox="1"/>
          <p:nvPr/>
        </p:nvSpPr>
        <p:spPr>
          <a:xfrm>
            <a:off x="6537960" y="1092200"/>
            <a:ext cx="1490980" cy="368300"/>
          </a:xfrm>
          <a:prstGeom prst="rect">
            <a:avLst/>
          </a:prstGeom>
          <a:noFill/>
        </p:spPr>
        <p:txBody>
          <a:bodyPr wrap="square">
            <a:spAutoFit/>
          </a:bodyPr>
          <a:p>
            <a:r>
              <a:rPr lang="en-US" altLang="zh-CN">
                <a:highlight>
                  <a:srgbClr val="FFFF00"/>
                </a:highlight>
              </a:rPr>
              <a:t>160cm</a:t>
            </a:r>
            <a:r>
              <a:rPr lang="zh-CN" altLang="en-US">
                <a:highlight>
                  <a:srgbClr val="FFFF00"/>
                </a:highlight>
              </a:rPr>
              <a:t>以上</a:t>
            </a:r>
            <a:endParaRPr lang="zh-CN" altLang="en-US">
              <a:highlight>
                <a:srgbClr val="FFFF00"/>
              </a:highlight>
            </a:endParaRPr>
          </a:p>
        </p:txBody>
      </p:sp>
      <p:sp>
        <p:nvSpPr>
          <p:cNvPr id="1048665" name="文本框 2"/>
          <p:cNvSpPr txBox="1"/>
          <p:nvPr/>
        </p:nvSpPr>
        <p:spPr>
          <a:xfrm>
            <a:off x="8358505" y="1239520"/>
            <a:ext cx="1502410" cy="368300"/>
          </a:xfrm>
          <a:prstGeom prst="rect">
            <a:avLst/>
          </a:prstGeom>
          <a:noFill/>
        </p:spPr>
        <p:txBody>
          <a:bodyPr wrap="square">
            <a:spAutoFit/>
          </a:bodyPr>
          <a:p>
            <a:r>
              <a:rPr lang="en-US" altLang="zh-CN">
                <a:highlight>
                  <a:srgbClr val="FFFF00"/>
                </a:highlight>
              </a:rPr>
              <a:t>158cm</a:t>
            </a:r>
            <a:r>
              <a:rPr lang="zh-CN" altLang="en-US">
                <a:highlight>
                  <a:srgbClr val="FFFF00"/>
                </a:highlight>
              </a:rPr>
              <a:t>以上</a:t>
            </a:r>
            <a:endParaRPr lang="zh-CN" altLang="en-US">
              <a:highlight>
                <a:srgbClr val="FFFF00"/>
              </a:highlight>
            </a:endParaRPr>
          </a:p>
        </p:txBody>
      </p:sp>
      <p:sp>
        <p:nvSpPr>
          <p:cNvPr id="1048666" name="文本框 7"/>
          <p:cNvSpPr txBox="1"/>
          <p:nvPr/>
        </p:nvSpPr>
        <p:spPr>
          <a:xfrm>
            <a:off x="4573905" y="1607820"/>
            <a:ext cx="1892300" cy="1958341"/>
          </a:xfrm>
          <a:prstGeom prst="rect">
            <a:avLst/>
          </a:prstGeom>
          <a:noFill/>
        </p:spPr>
        <p:txBody>
          <a:bodyPr wrap="square">
            <a:spAutoFit/>
          </a:bodyPr>
          <a:p>
            <a:pPr lvl="0"/>
            <a:r>
              <a:rPr lang="zh-CN" altLang="zh-CN" dirty="0">
                <a:latin typeface="华文行楷" panose="02010800040101010101" pitchFamily="2" charset="-122"/>
                <a:ea typeface="华文行楷" panose="02010800040101010101" pitchFamily="2" charset="-122"/>
              </a:rPr>
              <a:t>男性在校生为</a:t>
            </a:r>
            <a:r>
              <a:rPr lang="en-US" altLang="en-US" dirty="0">
                <a:latin typeface="华文行楷" panose="02010800040101010101" pitchFamily="2" charset="-122"/>
                <a:ea typeface="华文行楷" panose="02010800040101010101" pitchFamily="2" charset="-122"/>
              </a:rPr>
              <a:t>18</a:t>
            </a:r>
            <a:r>
              <a:rPr lang="zh-CN" altLang="zh-CN" dirty="0">
                <a:latin typeface="华文行楷" panose="02010800040101010101" pitchFamily="2" charset="-122"/>
                <a:ea typeface="华文行楷" panose="02010800040101010101" pitchFamily="2" charset="-122"/>
              </a:rPr>
              <a:t>至</a:t>
            </a:r>
            <a:r>
              <a:rPr lang="en-US" altLang="en-US" dirty="0">
                <a:latin typeface="华文行楷" panose="02010800040101010101" pitchFamily="2" charset="-122"/>
                <a:ea typeface="华文行楷" panose="02010800040101010101" pitchFamily="2" charset="-122"/>
              </a:rPr>
              <a:t>22</a:t>
            </a:r>
            <a:r>
              <a:rPr lang="zh-CN" altLang="zh-CN" dirty="0">
                <a:latin typeface="华文行楷" panose="02010800040101010101" pitchFamily="2" charset="-122"/>
                <a:ea typeface="华文行楷" panose="02010800040101010101" pitchFamily="2" charset="-122"/>
              </a:rPr>
              <a:t>周岁（2005.12.31—2001.01.01出生）</a:t>
            </a:r>
            <a:r>
              <a:rPr lang="zh-CN" altLang="en-US" b="1" dirty="0">
                <a:latin typeface="华文行楷" panose="02010800040101010101" pitchFamily="2" charset="-122"/>
                <a:ea typeface="华文行楷" panose="02010800040101010101" pitchFamily="2" charset="-122"/>
              </a:rPr>
              <a:t>毕业生年满</a:t>
            </a:r>
            <a:r>
              <a:rPr lang="en-US" altLang="zh-CN" b="1" dirty="0">
                <a:latin typeface="华文行楷" panose="02010800040101010101" pitchFamily="2" charset="-122"/>
                <a:ea typeface="华文行楷" panose="02010800040101010101" pitchFamily="2" charset="-122"/>
              </a:rPr>
              <a:t>18</a:t>
            </a:r>
            <a:r>
              <a:rPr lang="zh-CN" altLang="en-US" b="1" dirty="0">
                <a:latin typeface="华文行楷" panose="02010800040101010101" pitchFamily="2" charset="-122"/>
                <a:ea typeface="华文行楷" panose="02010800040101010101" pitchFamily="2" charset="-122"/>
              </a:rPr>
              <a:t>至</a:t>
            </a:r>
            <a:r>
              <a:rPr lang="en-US" altLang="zh-CN" b="1" dirty="0">
                <a:latin typeface="华文行楷" panose="02010800040101010101" pitchFamily="2" charset="-122"/>
                <a:ea typeface="华文行楷" panose="02010800040101010101" pitchFamily="2" charset="-122"/>
              </a:rPr>
              <a:t>24</a:t>
            </a:r>
            <a:r>
              <a:rPr lang="zh-CN" altLang="en-US" b="1" dirty="0">
                <a:latin typeface="华文行楷" panose="02010800040101010101" pitchFamily="2" charset="-122"/>
                <a:ea typeface="华文行楷" panose="02010800040101010101" pitchFamily="2" charset="-122"/>
              </a:rPr>
              <a:t>周岁，研究生放宽至</a:t>
            </a:r>
            <a:r>
              <a:rPr lang="en-US" altLang="zh-CN" b="1" dirty="0">
                <a:latin typeface="华文行楷" panose="02010800040101010101" pitchFamily="2" charset="-122"/>
                <a:ea typeface="华文行楷" panose="02010800040101010101" pitchFamily="2" charset="-122"/>
              </a:rPr>
              <a:t>26</a:t>
            </a:r>
            <a:r>
              <a:rPr lang="zh-CN" altLang="en-US" b="1" dirty="0">
                <a:latin typeface="华文行楷" panose="02010800040101010101" pitchFamily="2" charset="-122"/>
                <a:ea typeface="华文行楷" panose="02010800040101010101" pitchFamily="2" charset="-122"/>
              </a:rPr>
              <a:t>周岁</a:t>
            </a:r>
            <a:endParaRPr lang="zh-CN" altLang="zh-CN" b="1" dirty="0">
              <a:latin typeface="华文行楷" panose="02010800040101010101" pitchFamily="2" charset="-122"/>
              <a:ea typeface="华文行楷" panose="02010800040101010101" pitchFamily="2" charset="-122"/>
            </a:endParaRPr>
          </a:p>
        </p:txBody>
      </p:sp>
      <p:sp>
        <p:nvSpPr>
          <p:cNvPr id="1048667" name="文本框 8"/>
          <p:cNvSpPr txBox="1"/>
          <p:nvPr/>
        </p:nvSpPr>
        <p:spPr>
          <a:xfrm>
            <a:off x="9751695" y="1760220"/>
            <a:ext cx="1981200" cy="1158240"/>
          </a:xfrm>
          <a:prstGeom prst="rect">
            <a:avLst/>
          </a:prstGeom>
          <a:noFill/>
        </p:spPr>
        <p:txBody>
          <a:bodyPr wrap="square">
            <a:spAutoFit/>
          </a:bodyPr>
          <a:p>
            <a:pPr lvl="0"/>
            <a:r>
              <a:rPr lang="zh-CN" altLang="zh-CN" dirty="0">
                <a:latin typeface="华文行楷" panose="02010800040101010101" pitchFamily="2" charset="-122"/>
                <a:ea typeface="华文行楷" panose="02010800040101010101" pitchFamily="2" charset="-122"/>
              </a:rPr>
              <a:t>女性为</a:t>
            </a:r>
            <a:r>
              <a:rPr lang="en-US" altLang="en-US" dirty="0">
                <a:latin typeface="华文行楷" panose="02010800040101010101" pitchFamily="2" charset="-122"/>
                <a:ea typeface="华文行楷" panose="02010800040101010101" pitchFamily="2" charset="-122"/>
              </a:rPr>
              <a:t>18</a:t>
            </a:r>
            <a:r>
              <a:rPr lang="zh-CN" altLang="zh-CN" dirty="0">
                <a:latin typeface="华文行楷" panose="02010800040101010101" pitchFamily="2" charset="-122"/>
                <a:ea typeface="华文行楷" panose="02010800040101010101" pitchFamily="2" charset="-122"/>
              </a:rPr>
              <a:t>至</a:t>
            </a:r>
            <a:r>
              <a:rPr lang="en-US" altLang="en-US" dirty="0">
                <a:latin typeface="华文行楷" panose="02010800040101010101" pitchFamily="2" charset="-122"/>
                <a:ea typeface="华文行楷" panose="02010800040101010101" pitchFamily="2" charset="-122"/>
              </a:rPr>
              <a:t>22</a:t>
            </a:r>
            <a:r>
              <a:rPr lang="zh-CN" altLang="zh-CN" dirty="0">
                <a:latin typeface="华文行楷" panose="02010800040101010101" pitchFamily="2" charset="-122"/>
                <a:ea typeface="华文行楷" panose="02010800040101010101" pitchFamily="2" charset="-122"/>
              </a:rPr>
              <a:t>周岁（2005.12.31—2001.01.01出生）</a:t>
            </a:r>
            <a:endParaRPr lang="zh-CN" altLang="zh-CN" dirty="0">
              <a:latin typeface="华文行楷" panose="02010800040101010101" pitchFamily="2" charset="-122"/>
              <a:ea typeface="华文行楷" panose="02010800040101010101" pitchFamily="2" charset="-122"/>
            </a:endParaRPr>
          </a:p>
        </p:txBody>
      </p:sp>
      <p:sp>
        <p:nvSpPr>
          <p:cNvPr id="1048668" name="文本框 9"/>
          <p:cNvSpPr txBox="1"/>
          <p:nvPr/>
        </p:nvSpPr>
        <p:spPr>
          <a:xfrm>
            <a:off x="68580" y="4629785"/>
            <a:ext cx="11963400" cy="1869440"/>
          </a:xfrm>
          <a:prstGeom prst="rect">
            <a:avLst/>
          </a:prstGeom>
          <a:noFill/>
        </p:spPr>
        <p:txBody>
          <a:bodyPr wrap="square" anchor="t">
            <a:spAutoFit/>
          </a:bodyPr>
          <a:p>
            <a:pPr lvl="0"/>
            <a:r>
              <a:rPr lang="en-US" altLang="en-US" sz="2400" b="1" dirty="0">
                <a:latin typeface="华文行楷" panose="02010800040101010101" pitchFamily="2" charset="-122"/>
                <a:ea typeface="华文行楷" panose="02010800040101010101" pitchFamily="2" charset="-122"/>
              </a:rPr>
              <a:t>2.</a:t>
            </a:r>
            <a:r>
              <a:rPr lang="zh-CN" altLang="zh-CN" sz="2400" b="1" dirty="0">
                <a:latin typeface="华文行楷" panose="02010800040101010101" pitchFamily="2" charset="-122"/>
                <a:ea typeface="华文行楷" panose="02010800040101010101" pitchFamily="2" charset="-122"/>
              </a:rPr>
              <a:t>视力要求</a:t>
            </a:r>
            <a:r>
              <a:rPr lang="zh-CN" altLang="zh-CN" sz="2000" b="1" dirty="0">
                <a:latin typeface="华文行楷" panose="02010800040101010101" pitchFamily="2" charset="-122"/>
                <a:ea typeface="华文行楷" panose="02010800040101010101" pitchFamily="2" charset="-122"/>
              </a:rPr>
              <a:t>：</a:t>
            </a:r>
            <a:endParaRPr lang="zh-CN" altLang="zh-CN" sz="2000" b="1" dirty="0">
              <a:latin typeface="华文行楷" panose="02010800040101010101" pitchFamily="2" charset="-122"/>
              <a:ea typeface="华文行楷" panose="02010800040101010101" pitchFamily="2" charset="-122"/>
            </a:endParaRPr>
          </a:p>
          <a:p>
            <a:pPr lvl="0"/>
            <a:r>
              <a:rPr lang="zh-CN" altLang="zh-CN" sz="2400" b="1" dirty="0">
                <a:latin typeface="华文行楷" panose="02010800040101010101" pitchFamily="2" charset="-122"/>
                <a:ea typeface="华文行楷" panose="02010800040101010101" pitchFamily="2" charset="-122"/>
              </a:rPr>
              <a:t>任何一眼裸眼视力低于</a:t>
            </a:r>
            <a:r>
              <a:rPr lang="en-US" altLang="en-US" sz="2400" b="1" dirty="0">
                <a:latin typeface="华文行楷" panose="02010800040101010101" pitchFamily="2" charset="-122"/>
                <a:ea typeface="华文行楷" panose="02010800040101010101" pitchFamily="2" charset="-122"/>
              </a:rPr>
              <a:t>4.5</a:t>
            </a:r>
            <a:r>
              <a:rPr lang="zh-CN" altLang="zh-CN" sz="2400" b="1" dirty="0">
                <a:latin typeface="华文行楷" panose="02010800040101010101" pitchFamily="2" charset="-122"/>
                <a:ea typeface="华文行楷" panose="02010800040101010101" pitchFamily="2" charset="-122"/>
              </a:rPr>
              <a:t>，不合格。任何一眼裸眼视力低于4.8，需进行矫正视力检查，任何一眼矫正视力低于4.8或矫正度数超过600度，不合格。屈光不正，准分子激光手术后半年以上，无并发症，任何一眼裸眼视力达到4.8，眼底检查正常，除潜水员、潜艇人员、空降兵外合格。</a:t>
            </a:r>
            <a:endParaRPr lang="zh-CN" altLang="zh-CN" sz="2400" b="1" dirty="0">
              <a:latin typeface="华文行楷" panose="02010800040101010101" pitchFamily="2" charset="-122"/>
              <a:ea typeface="华文行楷" panose="02010800040101010101" pitchFamily="2" charset="-122"/>
            </a:endParaRPr>
          </a:p>
        </p:txBody>
      </p:sp>
      <p:pic>
        <p:nvPicPr>
          <p:cNvPr id="2097204" name="图片 10" descr="C:/Users/asus/Desktop/图片2.png图片2"/>
          <p:cNvPicPr>
            <a:picLocks noChangeAspect="1"/>
          </p:cNvPicPr>
          <p:nvPr/>
        </p:nvPicPr>
        <p:blipFill>
          <a:blip r:embed="rId2"/>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70" name="Rectangle 4"/>
          <p:cNvSpPr txBox="1">
            <a:spLocks noChangeArrowheads="1"/>
          </p:cNvSpPr>
          <p:nvPr/>
        </p:nvSpPr>
        <p:spPr>
          <a:xfrm>
            <a:off x="753827" y="316529"/>
            <a:ext cx="5199380" cy="1143000"/>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报名条件</a:t>
            </a:r>
            <a:endParaRPr lang="zh-CN" altLang="en-US" b="1">
              <a:solidFill>
                <a:srgbClr val="C00000"/>
              </a:solidFill>
              <a:latin typeface="微软雅黑" panose="020B0503020204020204" charset="-122"/>
              <a:ea typeface="微软雅黑" panose="020B0503020204020204" charset="-122"/>
            </a:endParaRPr>
          </a:p>
        </p:txBody>
      </p:sp>
      <p:sp>
        <p:nvSpPr>
          <p:cNvPr id="1048671" name="矩形 5"/>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72" name="矩形 6"/>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73" name="文本框 99"/>
          <p:cNvSpPr txBox="1"/>
          <p:nvPr/>
        </p:nvSpPr>
        <p:spPr>
          <a:xfrm>
            <a:off x="27992" y="1306286"/>
            <a:ext cx="12163373" cy="802640"/>
          </a:xfrm>
          <a:prstGeom prst="rect">
            <a:avLst/>
          </a:prstGeom>
          <a:noFill/>
          <a:ln>
            <a:noFill/>
          </a:ln>
        </p:spPr>
        <p:txBody>
          <a:bodyPr wrap="square">
            <a:spAutoFit/>
          </a:bodyPr>
          <a:p>
            <a:pPr indent="0"/>
            <a:r>
              <a:rPr sz="2400" b="1" dirty="0">
                <a:latin typeface="华文行楷" panose="02010800040101010101" pitchFamily="2" charset="-122"/>
                <a:ea typeface="华文行楷" panose="02010800040101010101" pitchFamily="2" charset="-122"/>
              </a:rPr>
              <a:t>3.体检项目：</a:t>
            </a:r>
            <a:endParaRPr sz="2400" b="1" dirty="0">
              <a:latin typeface="华文行楷" panose="02010800040101010101" pitchFamily="2" charset="-122"/>
              <a:ea typeface="华文行楷" panose="02010800040101010101" pitchFamily="2" charset="-122"/>
            </a:endParaRPr>
          </a:p>
          <a:p>
            <a:pPr indent="0"/>
            <a:r>
              <a:rPr lang="zh-CN" altLang="en-US" sz="2400" b="1" dirty="0">
                <a:latin typeface="华文行楷" panose="02010800040101010101" pitchFamily="2" charset="-122"/>
                <a:ea typeface="华文行楷" panose="02010800040101010101" pitchFamily="2" charset="-122"/>
              </a:rPr>
              <a:t>外科、内科、耳鼻咽喉科、眼科、口腔科、妇科、检查、士兵职业基本适应性检测。</a:t>
            </a:r>
            <a:endParaRPr lang="zh-CN" altLang="en-US" sz="2400" b="1" dirty="0">
              <a:latin typeface="华文行楷" panose="02010800040101010101" pitchFamily="2" charset="-122"/>
              <a:ea typeface="华文行楷" panose="02010800040101010101" pitchFamily="2" charset="-122"/>
            </a:endParaRPr>
          </a:p>
        </p:txBody>
      </p:sp>
      <p:sp>
        <p:nvSpPr>
          <p:cNvPr id="1048674" name="文本框 2"/>
          <p:cNvSpPr txBox="1"/>
          <p:nvPr/>
        </p:nvSpPr>
        <p:spPr>
          <a:xfrm>
            <a:off x="-635" y="2060575"/>
            <a:ext cx="12192000" cy="3647441"/>
          </a:xfrm>
          <a:prstGeom prst="rect">
            <a:avLst/>
          </a:prstGeom>
          <a:noFill/>
        </p:spPr>
        <p:txBody>
          <a:bodyPr wrap="square">
            <a:spAutoFit/>
          </a:bodyPr>
          <a:p>
            <a:r>
              <a:rPr lang="en-US" altLang="zh-CN" sz="2400" b="1" dirty="0">
                <a:latin typeface="华文行楷" panose="02010800040101010101" pitchFamily="2" charset="-122"/>
                <a:ea typeface="华文行楷" panose="02010800040101010101" pitchFamily="2" charset="-122"/>
              </a:rPr>
              <a:t>4.</a:t>
            </a:r>
            <a:r>
              <a:rPr lang="zh-CN" altLang="en-US" sz="2400" b="1" dirty="0">
                <a:latin typeface="华文行楷" panose="02010800040101010101" pitchFamily="2" charset="-122"/>
                <a:ea typeface="华文行楷" panose="02010800040101010101" pitchFamily="2" charset="-122"/>
              </a:rPr>
              <a:t>政治审查</a:t>
            </a:r>
            <a:endParaRPr lang="zh-CN" altLang="en-US" sz="2400" b="1" dirty="0">
              <a:latin typeface="华文行楷" panose="02010800040101010101" pitchFamily="2" charset="-122"/>
              <a:ea typeface="华文行楷" panose="02010800040101010101" pitchFamily="2" charset="-122"/>
            </a:endParaRPr>
          </a:p>
          <a:p>
            <a:r>
              <a:rPr lang="zh-CN" altLang="en-US" sz="2400" b="1" dirty="0">
                <a:latin typeface="华文行楷" panose="02010800040101010101" pitchFamily="2" charset="-122"/>
                <a:ea typeface="华文行楷" panose="02010800040101010101" pitchFamily="2" charset="-122"/>
              </a:rPr>
              <a:t>主要审查应征公民的个人基本信息、政治面貌、宗教信仰、婚姻状况、毕业(就读)学校、文化程度、主要经历、出国（境）情况、现实表现、奖惩情况，以及家庭成员、主要社会关系成员的政治情况等。只要你热爱祖国，上述人员无违法犯罪记录，基本都可以通过。</a:t>
            </a:r>
            <a:endParaRPr lang="zh-CN" altLang="en-US" sz="2400" b="1" dirty="0">
              <a:latin typeface="华文行楷" panose="02010800040101010101" pitchFamily="2" charset="-122"/>
              <a:ea typeface="华文行楷" panose="02010800040101010101" pitchFamily="2" charset="-122"/>
            </a:endParaRPr>
          </a:p>
          <a:p>
            <a:r>
              <a:rPr lang="en-US" altLang="zh-CN" sz="2400" b="1" dirty="0">
                <a:latin typeface="华文行楷" panose="02010800040101010101" pitchFamily="2" charset="-122"/>
                <a:ea typeface="华文行楷" panose="02010800040101010101" pitchFamily="2" charset="-122"/>
              </a:rPr>
              <a:t>5.</a:t>
            </a:r>
            <a:r>
              <a:rPr lang="zh-CN" altLang="en-US" sz="2400" b="1" dirty="0">
                <a:latin typeface="华文行楷" panose="02010800040101010101" pitchFamily="2" charset="-122"/>
                <a:ea typeface="华文行楷" panose="02010800040101010101" pitchFamily="2" charset="-122"/>
              </a:rPr>
              <a:t>役前训练（仅限男兵）</a:t>
            </a:r>
            <a:endParaRPr lang="zh-CN" altLang="en-US" sz="2400" b="1" dirty="0">
              <a:latin typeface="华文行楷" panose="02010800040101010101" pitchFamily="2" charset="-122"/>
              <a:ea typeface="华文行楷" panose="02010800040101010101" pitchFamily="2" charset="-122"/>
            </a:endParaRPr>
          </a:p>
          <a:p>
            <a:r>
              <a:rPr lang="zh-CN" altLang="en-US" sz="2400" b="1" dirty="0">
                <a:latin typeface="华文行楷" panose="02010800040101010101" pitchFamily="2" charset="-122"/>
                <a:ea typeface="华文行楷" panose="02010800040101010101" pitchFamily="2" charset="-122"/>
              </a:rPr>
              <a:t>此为正式踏入军营前的关键一关，模拟军营工作、训练、生活，旨在帮助新兵熟悉军营生活，强健新兵体魄，筑牢思想基础。</a:t>
            </a:r>
            <a:endParaRPr lang="zh-CN" altLang="en-US" sz="2400" b="1" dirty="0">
              <a:latin typeface="华文行楷" panose="02010800040101010101" pitchFamily="2" charset="-122"/>
              <a:ea typeface="华文行楷" panose="02010800040101010101" pitchFamily="2" charset="-122"/>
            </a:endParaRPr>
          </a:p>
          <a:p>
            <a:r>
              <a:rPr lang="en-US" altLang="zh-CN" sz="2400" b="1" dirty="0">
                <a:latin typeface="华文行楷" panose="02010800040101010101" pitchFamily="2" charset="-122"/>
                <a:ea typeface="华文行楷" panose="02010800040101010101" pitchFamily="2" charset="-122"/>
              </a:rPr>
              <a:t>6.</a:t>
            </a:r>
            <a:r>
              <a:rPr lang="zh-CN" altLang="en-US" sz="2400" b="1" dirty="0">
                <a:latin typeface="华文行楷" panose="02010800040101010101" pitchFamily="2" charset="-122"/>
                <a:ea typeface="华文行楷" panose="02010800040101010101" pitchFamily="2" charset="-122"/>
              </a:rPr>
              <a:t>预定新兵</a:t>
            </a:r>
            <a:endParaRPr lang="zh-CN" altLang="en-US" sz="2400" b="1" dirty="0">
              <a:latin typeface="华文行楷" panose="02010800040101010101" pitchFamily="2" charset="-122"/>
              <a:ea typeface="华文行楷" panose="02010800040101010101" pitchFamily="2" charset="-122"/>
            </a:endParaRPr>
          </a:p>
          <a:p>
            <a:r>
              <a:rPr lang="zh-CN" altLang="en-US" sz="2400" b="1" dirty="0">
                <a:latin typeface="华文行楷" panose="02010800040101010101" pitchFamily="2" charset="-122"/>
                <a:ea typeface="华文行楷" panose="02010800040101010101" pitchFamily="2" charset="-122"/>
              </a:rPr>
              <a:t>上述流程均完成并合格以后，即成为预定新兵，此时入伍基本已经成功，在填写上交相关文件之后，等待统一运输至服役部队即可。</a:t>
            </a:r>
            <a:endParaRPr lang="zh-CN" altLang="en-US" sz="2400" b="1" dirty="0">
              <a:latin typeface="华文行楷" panose="02010800040101010101" pitchFamily="2" charset="-122"/>
              <a:ea typeface="华文行楷" panose="02010800040101010101" pitchFamily="2" charset="-122"/>
            </a:endParaRPr>
          </a:p>
        </p:txBody>
      </p:sp>
      <p:pic>
        <p:nvPicPr>
          <p:cNvPr id="2097205" name="图片 1" descr="C:/Users/asus/Desktop/图片2.png图片2"/>
          <p:cNvPicPr>
            <a:picLocks noChangeAspect="1"/>
          </p:cNvPicPr>
          <p:nvPr/>
        </p:nvPicPr>
        <p:blipFill>
          <a:blip r:embed="rId1"/>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pic>
        <p:nvPicPr>
          <p:cNvPr id="2097206" name="图片 2"/>
          <p:cNvPicPr>
            <a:picLocks noChangeAspect="1"/>
          </p:cNvPicPr>
          <p:nvPr/>
        </p:nvPicPr>
        <p:blipFill>
          <a:blip r:embed="rId1" cstate="screen"/>
          <a:stretch>
            <a:fillRect/>
          </a:stretch>
        </p:blipFill>
        <p:spPr>
          <a:xfrm>
            <a:off x="0" y="1270000"/>
            <a:ext cx="11177578" cy="5588000"/>
          </a:xfrm>
          <a:prstGeom prst="rect">
            <a:avLst/>
          </a:prstGeom>
        </p:spPr>
      </p:pic>
      <p:pic>
        <p:nvPicPr>
          <p:cNvPr id="2097207" name="图片 3"/>
          <p:cNvPicPr>
            <a:picLocks noChangeAspect="1"/>
          </p:cNvPicPr>
          <p:nvPr/>
        </p:nvPicPr>
        <p:blipFill>
          <a:blip r:embed="rId2" cstate="screen"/>
          <a:stretch>
            <a:fillRect/>
          </a:stretch>
        </p:blipFill>
        <p:spPr>
          <a:xfrm>
            <a:off x="2133600" y="1871091"/>
            <a:ext cx="10058400" cy="5028490"/>
          </a:xfrm>
          <a:prstGeom prst="rect">
            <a:avLst/>
          </a:prstGeom>
        </p:spPr>
      </p:pic>
      <p:sp>
        <p:nvSpPr>
          <p:cNvPr id="1048676" name="标题 1"/>
          <p:cNvSpPr>
            <a:spLocks noGrp="1"/>
          </p:cNvSpPr>
          <p:nvPr>
            <p:ph type="ctrTitle"/>
          </p:nvPr>
        </p:nvSpPr>
        <p:spPr>
          <a:xfrm>
            <a:off x="450619" y="3226597"/>
            <a:ext cx="11290300" cy="1387339"/>
          </a:xfrm>
        </p:spPr>
        <p:txBody>
          <a:bodyPr vert="horz" lIns="91440" tIns="45720" rIns="91440" bIns="45720" anchor="b">
            <a:noAutofit/>
          </a:bodyPr>
          <a:p>
            <a:pPr>
              <a:lnSpc>
                <a:spcPct val="150000"/>
              </a:lnSpc>
            </a:pPr>
            <a:r>
              <a:rPr lang="zh-CN" altLang="en-US" sz="6600" dirty="0">
                <a:solidFill>
                  <a:schemeClr val="tx1"/>
                </a:solidFill>
                <a:effectLst>
                  <a:innerShdw blurRad="63500" dist="50800" dir="10800000">
                    <a:srgbClr val="000000">
                      <a:alpha val="50000"/>
                    </a:srgbClr>
                  </a:innerShdw>
                </a:effectLst>
                <a:latin typeface="华文行楷" panose="02010800040101010101" pitchFamily="2" charset="-122"/>
                <a:ea typeface="华文行楷" panose="02010800040101010101" pitchFamily="2" charset="-122"/>
              </a:rPr>
              <a:t>第四章</a:t>
            </a:r>
            <a:br>
              <a:rPr lang="en-US" altLang="zh-CN" sz="6600" dirty="0">
                <a:solidFill>
                  <a:schemeClr val="tx1"/>
                </a:solidFill>
                <a:effectLst>
                  <a:innerShdw blurRad="63500" dist="50800" dir="10800000">
                    <a:srgbClr val="000000">
                      <a:alpha val="50000"/>
                    </a:srgbClr>
                  </a:innerShdw>
                </a:effectLst>
                <a:latin typeface="华文行楷" panose="02010800040101010101" pitchFamily="2" charset="-122"/>
                <a:ea typeface="华文行楷" panose="02010800040101010101" pitchFamily="2" charset="-122"/>
              </a:rPr>
            </a:br>
            <a:r>
              <a:rPr lang="zh-CN" altLang="en-US" sz="6600" dirty="0">
                <a:solidFill>
                  <a:schemeClr val="tx1"/>
                </a:solidFill>
                <a:effectLst>
                  <a:innerShdw blurRad="63500" dist="50800" dir="10800000">
                    <a:srgbClr val="000000">
                      <a:alpha val="50000"/>
                    </a:srgbClr>
                  </a:innerShdw>
                </a:effectLst>
                <a:latin typeface="华文行楷" panose="02010800040101010101" pitchFamily="2" charset="-122"/>
                <a:ea typeface="华文行楷" panose="02010800040101010101" pitchFamily="2" charset="-122"/>
              </a:rPr>
              <a:t>部队基本情况</a:t>
            </a:r>
            <a:endParaRPr lang="zh-CN" altLang="en-US" sz="6600" dirty="0">
              <a:solidFill>
                <a:schemeClr val="tx1"/>
              </a:solidFill>
              <a:effectLst>
                <a:innerShdw blurRad="63500" dist="50800" dir="10800000">
                  <a:srgbClr val="000000">
                    <a:alpha val="50000"/>
                  </a:srgbClr>
                </a:innerShdw>
              </a:effectLst>
              <a:latin typeface="华文行楷" panose="02010800040101010101" pitchFamily="2" charset="-122"/>
              <a:ea typeface="华文行楷" panose="02010800040101010101" pitchFamily="2" charset="-122"/>
            </a:endParaRPr>
          </a:p>
        </p:txBody>
      </p:sp>
      <p:pic>
        <p:nvPicPr>
          <p:cNvPr id="2097208" name="图片 5" descr="C:/Users/asus/Desktop/图片2.png图片2"/>
          <p:cNvPicPr>
            <a:picLocks noChangeAspect="1"/>
          </p:cNvPicPr>
          <p:nvPr/>
        </p:nvPicPr>
        <p:blipFill>
          <a:blip r:embed="rId3"/>
          <a:srcRect t="27" b="27"/>
          <a:stretch>
            <a:fillRect/>
          </a:stretch>
        </p:blipFill>
        <p:spPr>
          <a:xfrm>
            <a:off x="10893425" y="80010"/>
            <a:ext cx="1189990" cy="1189990"/>
          </a:xfrm>
          <a:prstGeom prst="rect">
            <a:avLst/>
          </a:prstGeom>
        </p:spPr>
      </p:pic>
      <p:pic>
        <p:nvPicPr>
          <p:cNvPr id="2097209" name="图片 6"/>
          <p:cNvPicPr>
            <a:picLocks noChangeAspect="1"/>
          </p:cNvPicPr>
          <p:nvPr/>
        </p:nvPicPr>
        <p:blipFill rotWithShape="1">
          <a:blip r:embed="rId4" cstate="screen"/>
          <a:srcRect/>
          <a:stretch>
            <a:fillRect/>
          </a:stretch>
        </p:blipFill>
        <p:spPr>
          <a:xfrm>
            <a:off x="-462" y="-96396"/>
            <a:ext cx="5222354" cy="5028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678" name="Rectangle 4"/>
          <p:cNvSpPr txBox="1">
            <a:spLocks noChangeArrowheads="1"/>
          </p:cNvSpPr>
          <p:nvPr/>
        </p:nvSpPr>
        <p:spPr>
          <a:xfrm>
            <a:off x="706202" y="317799"/>
            <a:ext cx="5199380" cy="1143000"/>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zh-CN" b="1" dirty="0">
                <a:solidFill>
                  <a:srgbClr val="C00000"/>
                </a:solidFill>
                <a:latin typeface="微软雅黑" panose="020B0503020204020204" charset="-122"/>
                <a:ea typeface="微软雅黑" panose="020B0503020204020204" charset="-122"/>
              </a:rPr>
              <a:t>部队基本情况</a:t>
            </a:r>
            <a:endParaRPr lang="zh-CN" altLang="zh-CN" b="1" dirty="0">
              <a:solidFill>
                <a:srgbClr val="C00000"/>
              </a:solidFill>
              <a:latin typeface="微软雅黑" panose="020B0503020204020204" charset="-122"/>
              <a:ea typeface="微软雅黑" panose="020B0503020204020204" charset="-122"/>
            </a:endParaRPr>
          </a:p>
        </p:txBody>
      </p:sp>
      <p:sp>
        <p:nvSpPr>
          <p:cNvPr id="1048679" name="矩形 8"/>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80" name="矩形 9"/>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81" name="文本框 99"/>
          <p:cNvSpPr txBox="1"/>
          <p:nvPr/>
        </p:nvSpPr>
        <p:spPr>
          <a:xfrm>
            <a:off x="469900" y="1270000"/>
            <a:ext cx="10429240" cy="1383665"/>
          </a:xfrm>
          <a:prstGeom prst="rect">
            <a:avLst/>
          </a:prstGeom>
          <a:noFill/>
          <a:ln>
            <a:noFill/>
          </a:ln>
        </p:spPr>
        <p:txBody>
          <a:bodyPr wrap="square">
            <a:spAutoFit/>
          </a:bodyPr>
          <a:p>
            <a:pPr indent="0"/>
            <a:r>
              <a:rPr lang="zh-CN" altLang="en-US" sz="2400" b="1" dirty="0">
                <a:solidFill>
                  <a:srgbClr val="FF0000"/>
                </a:solidFill>
                <a:latin typeface="华文行楷" panose="02010800040101010101" pitchFamily="2" charset="-122"/>
                <a:ea typeface="华文行楷" panose="02010800040101010101" pitchFamily="2" charset="-122"/>
              </a:rPr>
              <a:t>（一）军种</a:t>
            </a:r>
            <a:r>
              <a:rPr lang="en-US" altLang="zh-CN" sz="2000" b="1" dirty="0">
                <a:latin typeface="华文行楷" panose="02010800040101010101" pitchFamily="2" charset="-122"/>
                <a:ea typeface="华文行楷" panose="02010800040101010101" pitchFamily="2" charset="-122"/>
              </a:rPr>
              <a:t>   </a:t>
            </a:r>
            <a:r>
              <a:rPr lang="zh-CN" altLang="en-US" sz="2000" dirty="0">
                <a:latin typeface="华文行楷" panose="02010800040101010101" pitchFamily="2" charset="-122"/>
                <a:ea typeface="华文行楷" panose="02010800040101010101" pitchFamily="2" charset="-122"/>
              </a:rPr>
              <a:t>当前，我国军队共有陆军、海军、空军、火箭军、战略支援部队、联勤保障部队六个军种，设有中部战区、北部战区、南部战区、西部战区和东部战区共五大战区。</a:t>
            </a:r>
            <a:endParaRPr lang="zh-CN" altLang="en-US" sz="2000" dirty="0">
              <a:latin typeface="华文行楷" panose="02010800040101010101" pitchFamily="2" charset="-122"/>
              <a:ea typeface="华文行楷" panose="02010800040101010101" pitchFamily="2" charset="-122"/>
            </a:endParaRPr>
          </a:p>
          <a:p>
            <a:pPr indent="0"/>
            <a:endParaRPr lang="zh-CN" altLang="en-US" sz="2000" dirty="0">
              <a:latin typeface="华文行楷" panose="02010800040101010101" pitchFamily="2" charset="-122"/>
              <a:ea typeface="华文行楷" panose="02010800040101010101" pitchFamily="2" charset="-122"/>
            </a:endParaRPr>
          </a:p>
          <a:p>
            <a:pPr indent="0"/>
            <a:endParaRPr lang="zh-CN" altLang="en-US" sz="2000" dirty="0">
              <a:solidFill>
                <a:srgbClr val="FF0000"/>
              </a:solidFill>
            </a:endParaRPr>
          </a:p>
        </p:txBody>
      </p:sp>
      <p:pic>
        <p:nvPicPr>
          <p:cNvPr id="2097210" name="图片 3" descr="7578E032B5A9700C67EDAF48B3F93A20"/>
          <p:cNvPicPr>
            <a:picLocks noChangeAspect="1"/>
          </p:cNvPicPr>
          <p:nvPr/>
        </p:nvPicPr>
        <p:blipFill>
          <a:blip r:embed="rId1"/>
          <a:stretch>
            <a:fillRect/>
          </a:stretch>
        </p:blipFill>
        <p:spPr>
          <a:xfrm>
            <a:off x="6057265" y="2159635"/>
            <a:ext cx="5751195" cy="4578985"/>
          </a:xfrm>
          <a:prstGeom prst="snip2DiagRect">
            <a:avLst/>
          </a:prstGeom>
          <a:solidFill>
            <a:srgbClr val="FFFFFF">
              <a:shade val="85000"/>
            </a:srgbClr>
          </a:solidFill>
          <a:ln w="88900" cap="sq">
            <a:solidFill>
              <a:srgbClr val="FFFFFF"/>
            </a:solidFill>
            <a:miter/>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97211" name="图片 6" descr="E6E1BD6EC09E74C3236DFFA1EB375BBC"/>
          <p:cNvPicPr>
            <a:picLocks noChangeAspect="1"/>
          </p:cNvPicPr>
          <p:nvPr/>
        </p:nvPicPr>
        <p:blipFill>
          <a:blip r:embed="rId2"/>
          <a:stretch>
            <a:fillRect/>
          </a:stretch>
        </p:blipFill>
        <p:spPr>
          <a:xfrm>
            <a:off x="225425" y="2350770"/>
            <a:ext cx="5380355" cy="19386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97212" name="图片 1" descr="QQ图片20211119213239"/>
          <p:cNvPicPr>
            <a:picLocks noChangeAspect="1"/>
          </p:cNvPicPr>
          <p:nvPr/>
        </p:nvPicPr>
        <p:blipFill>
          <a:blip r:embed="rId3"/>
          <a:stretch>
            <a:fillRect/>
          </a:stretch>
        </p:blipFill>
        <p:spPr>
          <a:xfrm>
            <a:off x="3961049" y="4415155"/>
            <a:ext cx="1644650" cy="1695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97213" name="图片 11" descr="952AC9B51453CD76961B5F9EEF5165B7"/>
          <p:cNvPicPr>
            <a:picLocks noChangeAspect="1"/>
          </p:cNvPicPr>
          <p:nvPr/>
        </p:nvPicPr>
        <p:blipFill>
          <a:blip r:embed="rId4"/>
          <a:stretch>
            <a:fillRect/>
          </a:stretch>
        </p:blipFill>
        <p:spPr>
          <a:xfrm>
            <a:off x="252095" y="4415155"/>
            <a:ext cx="3709035" cy="16884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97214" name="图片 4" descr="C:/Users/asus/Desktop/图片2.png图片2"/>
          <p:cNvPicPr>
            <a:picLocks noChangeAspect="1"/>
          </p:cNvPicPr>
          <p:nvPr/>
        </p:nvPicPr>
        <p:blipFill>
          <a:blip r:embed="rId5"/>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sp>
        <p:nvSpPr>
          <p:cNvPr id="1048683" name="矩形 1"/>
          <p:cNvSpPr/>
          <p:nvPr/>
        </p:nvSpPr>
        <p:spPr>
          <a:xfrm>
            <a:off x="753827" y="1965236"/>
            <a:ext cx="5714913" cy="3025141"/>
          </a:xfrm>
          <a:prstGeom prst="rect">
            <a:avLst/>
          </a:prstGeom>
        </p:spPr>
        <p:txBody>
          <a:bodyPr wrap="square">
            <a:spAutoFit/>
          </a:bodyPr>
          <a:p>
            <a:pPr marL="457200" indent="-457200" defTabSz="457200">
              <a:lnSpc>
                <a:spcPct val="150000"/>
              </a:lnSpc>
              <a:buFont typeface="Wingdings" panose="05000000000000000000" pitchFamily="2" charset="2"/>
              <a:buChar char="n"/>
            </a:pPr>
            <a:r>
              <a:rPr lang="zh-CN" altLang="en-US" sz="2400" b="1" dirty="0">
                <a:latin typeface="华文行楷" panose="02010800040101010101" pitchFamily="2" charset="-122"/>
                <a:ea typeface="华文行楷" panose="02010800040101010101" pitchFamily="2" charset="-122"/>
              </a:rPr>
              <a:t> 我国陆军编有步兵、炮兵、装甲兵、工程兵、通信兵、防化兵等专业兵种，还编有电子对抗、测绘和航空兵部队。</a:t>
            </a:r>
            <a:endParaRPr lang="en-US" altLang="zh-CN" sz="2400" b="1" dirty="0">
              <a:latin typeface="华文行楷" panose="02010800040101010101" pitchFamily="2" charset="-122"/>
              <a:ea typeface="华文行楷" panose="02010800040101010101" pitchFamily="2" charset="-122"/>
            </a:endParaRPr>
          </a:p>
          <a:p>
            <a:pPr marL="457200" indent="-457200" defTabSz="457200">
              <a:lnSpc>
                <a:spcPct val="150000"/>
              </a:lnSpc>
              <a:buFont typeface="Wingdings" panose="05000000000000000000" pitchFamily="2" charset="2"/>
              <a:buChar char="n"/>
            </a:pPr>
            <a:r>
              <a:rPr lang="zh-CN" altLang="en-US" sz="2400" b="1" dirty="0">
                <a:latin typeface="华文行楷" panose="02010800040101010101" pitchFamily="2" charset="-122"/>
                <a:ea typeface="华文行楷" panose="02010800040101010101" pitchFamily="2" charset="-122"/>
              </a:rPr>
              <a:t>陆军装备：坦克、装甲车辆、高射炮、火箭炮、迫击炮。</a:t>
            </a:r>
            <a:endParaRPr lang="zh-CN" altLang="en-US" sz="2400" b="1" dirty="0">
              <a:latin typeface="华文行楷" panose="02010800040101010101" pitchFamily="2" charset="-122"/>
              <a:ea typeface="华文行楷" panose="02010800040101010101" pitchFamily="2" charset="-122"/>
            </a:endParaRPr>
          </a:p>
          <a:p>
            <a:pPr marL="457200" indent="-457200" defTabSz="457200">
              <a:buFont typeface="Wingdings" panose="05000000000000000000" pitchFamily="2" charset="2"/>
              <a:buChar char="n"/>
            </a:pPr>
            <a:endParaRPr lang="zh-CN" altLang="en-US" b="1" dirty="0">
              <a:solidFill>
                <a:srgbClr val="C00000"/>
              </a:solidFill>
              <a:latin typeface="方正粗黑宋简体" panose="02000000000000000000" charset="-122"/>
              <a:ea typeface="方正粗黑宋简体" panose="02000000000000000000" charset="-122"/>
            </a:endParaRPr>
          </a:p>
        </p:txBody>
      </p:sp>
      <p:sp>
        <p:nvSpPr>
          <p:cNvPr id="1048684" name="Rectangle 4"/>
          <p:cNvSpPr txBox="1">
            <a:spLocks noChangeArrowheads="1"/>
          </p:cNvSpPr>
          <p:nvPr/>
        </p:nvSpPr>
        <p:spPr>
          <a:xfrm>
            <a:off x="753827" y="316529"/>
            <a:ext cx="5199380" cy="1143000"/>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dirty="0">
                <a:solidFill>
                  <a:srgbClr val="C00000"/>
                </a:solidFill>
                <a:latin typeface="微软雅黑" panose="020B0503020204020204" charset="-122"/>
                <a:ea typeface="微软雅黑" panose="020B0503020204020204" charset="-122"/>
              </a:rPr>
              <a:t>中国陆军</a:t>
            </a:r>
            <a:endParaRPr lang="zh-CN" altLang="en-US" b="1" dirty="0">
              <a:solidFill>
                <a:srgbClr val="C00000"/>
              </a:solidFill>
              <a:latin typeface="微软雅黑" panose="020B0503020204020204" charset="-122"/>
              <a:ea typeface="微软雅黑" panose="020B0503020204020204" charset="-122"/>
            </a:endParaRPr>
          </a:p>
        </p:txBody>
      </p:sp>
      <p:sp>
        <p:nvSpPr>
          <p:cNvPr id="1048685" name="矩形 4"/>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86" name="矩形 5"/>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pic>
        <p:nvPicPr>
          <p:cNvPr id="2097215" name="图片 8" descr="C:/Users/asus/Desktop/图片2.png图片2"/>
          <p:cNvPicPr>
            <a:picLocks noChangeAspect="1"/>
          </p:cNvPicPr>
          <p:nvPr/>
        </p:nvPicPr>
        <p:blipFill>
          <a:blip r:embed="rId1"/>
          <a:srcRect t="27" b="27"/>
          <a:stretch>
            <a:fillRect/>
          </a:stretch>
        </p:blipFill>
        <p:spPr>
          <a:xfrm>
            <a:off x="10893425" y="80010"/>
            <a:ext cx="1189990" cy="1189990"/>
          </a:xfrm>
          <a:prstGeom prst="rect">
            <a:avLst/>
          </a:prstGeom>
        </p:spPr>
      </p:pic>
      <p:pic>
        <p:nvPicPr>
          <p:cNvPr id="2097216" name="图片 6" descr="QQ图片20211130230019"/>
          <p:cNvPicPr>
            <a:picLocks noChangeAspect="1"/>
          </p:cNvPicPr>
          <p:nvPr/>
        </p:nvPicPr>
        <p:blipFill>
          <a:blip r:embed="rId2"/>
          <a:stretch>
            <a:fillRect/>
          </a:stretch>
        </p:blipFill>
        <p:spPr>
          <a:xfrm>
            <a:off x="6588760" y="1866900"/>
            <a:ext cx="5165725" cy="2952115"/>
          </a:xfrm>
          <a:prstGeom prst="rect">
            <a:avLst/>
          </a:prstGeom>
          <a:ln>
            <a:gradFill>
              <a:gsLst>
                <a:gs pos="0">
                  <a:srgbClr val="007BD3"/>
                </a:gs>
                <a:gs pos="100000">
                  <a:srgbClr val="034373"/>
                </a:gs>
              </a:gsLst>
            </a:grad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688" name="Rectangle 4"/>
          <p:cNvSpPr txBox="1">
            <a:spLocks noChangeArrowheads="1"/>
          </p:cNvSpPr>
          <p:nvPr/>
        </p:nvSpPr>
        <p:spPr>
          <a:xfrm>
            <a:off x="753827" y="317799"/>
            <a:ext cx="5199380" cy="1143000"/>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dirty="0">
                <a:solidFill>
                  <a:schemeClr val="tx1"/>
                </a:solidFill>
                <a:latin typeface="华文行楷" panose="02010800040101010101" pitchFamily="2" charset="-122"/>
                <a:ea typeface="华文行楷" panose="02010800040101010101" pitchFamily="2" charset="-122"/>
              </a:rPr>
              <a:t>中国陆军</a:t>
            </a:r>
            <a:endParaRPr lang="zh-CN" altLang="en-US" b="1" dirty="0">
              <a:solidFill>
                <a:schemeClr val="tx1"/>
              </a:solidFill>
              <a:latin typeface="华文行楷" panose="02010800040101010101" pitchFamily="2" charset="-122"/>
              <a:ea typeface="华文行楷" panose="02010800040101010101" pitchFamily="2" charset="-122"/>
            </a:endParaRPr>
          </a:p>
        </p:txBody>
      </p:sp>
      <p:sp>
        <p:nvSpPr>
          <p:cNvPr id="1048689" name="矩形 14"/>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90" name="矩形 15"/>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pic>
        <p:nvPicPr>
          <p:cNvPr id="2097217" name="图片 1" descr="C:/Users/asus/Desktop/图片2.png图片2"/>
          <p:cNvPicPr>
            <a:picLocks noChangeAspect="1"/>
          </p:cNvPicPr>
          <p:nvPr/>
        </p:nvPicPr>
        <p:blipFill>
          <a:blip r:embed="rId1"/>
          <a:srcRect t="27" b="27"/>
          <a:stretch>
            <a:fillRect/>
          </a:stretch>
        </p:blipFill>
        <p:spPr>
          <a:xfrm>
            <a:off x="10893425" y="80010"/>
            <a:ext cx="1189990" cy="1189990"/>
          </a:xfrm>
          <a:prstGeom prst="rect">
            <a:avLst/>
          </a:prstGeom>
        </p:spPr>
      </p:pic>
      <p:pic>
        <p:nvPicPr>
          <p:cNvPr id="2097218" name="图片 2" descr="QQ图片20211130230224"/>
          <p:cNvPicPr>
            <a:picLocks noChangeAspect="1"/>
          </p:cNvPicPr>
          <p:nvPr/>
        </p:nvPicPr>
        <p:blipFill>
          <a:blip r:embed="rId2"/>
          <a:stretch>
            <a:fillRect/>
          </a:stretch>
        </p:blipFill>
        <p:spPr>
          <a:xfrm>
            <a:off x="930910" y="1261110"/>
            <a:ext cx="4307840" cy="2543810"/>
          </a:xfrm>
          <a:prstGeom prst="roundRect">
            <a:avLst/>
          </a:prstGeom>
        </p:spPr>
      </p:pic>
      <p:pic>
        <p:nvPicPr>
          <p:cNvPr id="2097219" name="图片 3" descr="QQ图片20211130230243"/>
          <p:cNvPicPr>
            <a:picLocks noChangeAspect="1"/>
          </p:cNvPicPr>
          <p:nvPr/>
        </p:nvPicPr>
        <p:blipFill>
          <a:blip r:embed="rId3"/>
          <a:stretch>
            <a:fillRect/>
          </a:stretch>
        </p:blipFill>
        <p:spPr>
          <a:xfrm>
            <a:off x="6621780" y="1270000"/>
            <a:ext cx="4272280" cy="2534920"/>
          </a:xfrm>
          <a:prstGeom prst="roundRect">
            <a:avLst/>
          </a:prstGeom>
        </p:spPr>
      </p:pic>
      <p:pic>
        <p:nvPicPr>
          <p:cNvPr id="2097220" name="图片 4" descr="QQ图片20211130230255"/>
          <p:cNvPicPr>
            <a:picLocks noChangeAspect="1"/>
          </p:cNvPicPr>
          <p:nvPr/>
        </p:nvPicPr>
        <p:blipFill>
          <a:blip r:embed="rId4"/>
          <a:stretch>
            <a:fillRect/>
          </a:stretch>
        </p:blipFill>
        <p:spPr>
          <a:xfrm>
            <a:off x="930910" y="3983990"/>
            <a:ext cx="4307205" cy="2366010"/>
          </a:xfrm>
          <a:prstGeom prst="roundRect">
            <a:avLst/>
          </a:prstGeom>
        </p:spPr>
      </p:pic>
      <p:pic>
        <p:nvPicPr>
          <p:cNvPr id="2097221" name="图片 5" descr="QQ图片20211130230310"/>
          <p:cNvPicPr>
            <a:picLocks noChangeAspect="1"/>
          </p:cNvPicPr>
          <p:nvPr/>
        </p:nvPicPr>
        <p:blipFill>
          <a:blip r:embed="rId5"/>
          <a:stretch>
            <a:fillRect/>
          </a:stretch>
        </p:blipFill>
        <p:spPr>
          <a:xfrm>
            <a:off x="6621780" y="3983355"/>
            <a:ext cx="4255135" cy="2366645"/>
          </a:xfrm>
          <a:prstGeom prst="roundRect">
            <a:avLst/>
          </a:prstGeom>
        </p:spPr>
      </p:pic>
      <p:sp>
        <p:nvSpPr>
          <p:cNvPr id="1048691" name="文本框 6"/>
          <p:cNvSpPr txBox="1"/>
          <p:nvPr/>
        </p:nvSpPr>
        <p:spPr>
          <a:xfrm>
            <a:off x="1189355" y="1461135"/>
            <a:ext cx="1755775" cy="460375"/>
          </a:xfrm>
          <a:prstGeom prst="rect">
            <a:avLst/>
          </a:prstGeom>
          <a:noFill/>
        </p:spPr>
        <p:txBody>
          <a:bodyPr wrap="square">
            <a:spAutoFit/>
          </a:bodyPr>
          <a:p>
            <a:r>
              <a:rPr lang="zh-CN" altLang="en-US" sz="2400" b="1" dirty="0">
                <a:latin typeface="华文行楷" panose="02010800040101010101" pitchFamily="2" charset="-122"/>
                <a:ea typeface="华文行楷" panose="02010800040101010101" pitchFamily="2" charset="-122"/>
              </a:rPr>
              <a:t>自行高射炮</a:t>
            </a:r>
            <a:endParaRPr lang="zh-CN" altLang="en-US" sz="2400" b="1" dirty="0">
              <a:latin typeface="华文行楷" panose="02010800040101010101" pitchFamily="2" charset="-122"/>
              <a:ea typeface="华文行楷" panose="02010800040101010101" pitchFamily="2" charset="-122"/>
            </a:endParaRPr>
          </a:p>
        </p:txBody>
      </p:sp>
      <p:sp>
        <p:nvSpPr>
          <p:cNvPr id="1048692" name="文本框 7"/>
          <p:cNvSpPr txBox="1"/>
          <p:nvPr/>
        </p:nvSpPr>
        <p:spPr>
          <a:xfrm>
            <a:off x="6773545" y="1450340"/>
            <a:ext cx="1832610" cy="460375"/>
          </a:xfrm>
          <a:prstGeom prst="rect">
            <a:avLst/>
          </a:prstGeom>
          <a:noFill/>
        </p:spPr>
        <p:txBody>
          <a:bodyPr wrap="square">
            <a:spAutoFit/>
          </a:bodyPr>
          <a:p>
            <a:r>
              <a:rPr lang="zh-CN" altLang="en-US" sz="2400" b="1" dirty="0">
                <a:latin typeface="华文行楷" panose="02010800040101010101" pitchFamily="2" charset="-122"/>
                <a:ea typeface="华文行楷" panose="02010800040101010101" pitchFamily="2" charset="-122"/>
              </a:rPr>
              <a:t>火箭炮</a:t>
            </a:r>
            <a:endParaRPr lang="zh-CN" altLang="en-US" sz="2400" b="1" dirty="0">
              <a:latin typeface="华文行楷" panose="02010800040101010101" pitchFamily="2" charset="-122"/>
              <a:ea typeface="华文行楷" panose="02010800040101010101" pitchFamily="2" charset="-122"/>
            </a:endParaRPr>
          </a:p>
        </p:txBody>
      </p:sp>
      <p:sp>
        <p:nvSpPr>
          <p:cNvPr id="1048693" name="文本框 8"/>
          <p:cNvSpPr txBox="1"/>
          <p:nvPr/>
        </p:nvSpPr>
        <p:spPr>
          <a:xfrm>
            <a:off x="1113790" y="4123690"/>
            <a:ext cx="1617345" cy="460375"/>
          </a:xfrm>
          <a:prstGeom prst="rect">
            <a:avLst/>
          </a:prstGeom>
          <a:noFill/>
        </p:spPr>
        <p:txBody>
          <a:bodyPr wrap="square">
            <a:spAutoFit/>
          </a:bodyPr>
          <a:p>
            <a:r>
              <a:rPr lang="zh-CN" altLang="en-US" sz="2400" b="1" dirty="0">
                <a:latin typeface="华文行楷" panose="02010800040101010101" pitchFamily="2" charset="-122"/>
                <a:ea typeface="华文行楷" panose="02010800040101010101" pitchFamily="2" charset="-122"/>
              </a:rPr>
              <a:t>步战车</a:t>
            </a:r>
            <a:endParaRPr lang="zh-CN" altLang="en-US" sz="2400" b="1" dirty="0">
              <a:latin typeface="华文行楷" panose="02010800040101010101" pitchFamily="2" charset="-122"/>
              <a:ea typeface="华文行楷" panose="02010800040101010101" pitchFamily="2" charset="-122"/>
            </a:endParaRPr>
          </a:p>
        </p:txBody>
      </p:sp>
      <p:sp>
        <p:nvSpPr>
          <p:cNvPr id="1048694" name="文本框 16"/>
          <p:cNvSpPr txBox="1"/>
          <p:nvPr/>
        </p:nvSpPr>
        <p:spPr>
          <a:xfrm>
            <a:off x="6762750" y="4080510"/>
            <a:ext cx="1659890" cy="460375"/>
          </a:xfrm>
          <a:prstGeom prst="rect">
            <a:avLst/>
          </a:prstGeom>
          <a:noFill/>
        </p:spPr>
        <p:txBody>
          <a:bodyPr wrap="square">
            <a:spAutoFit/>
          </a:bodyPr>
          <a:p>
            <a:r>
              <a:rPr lang="zh-CN" altLang="en-US" sz="2400" b="1" dirty="0">
                <a:latin typeface="华文行楷" panose="02010800040101010101" pitchFamily="2" charset="-122"/>
                <a:ea typeface="华文行楷" panose="02010800040101010101" pitchFamily="2" charset="-122"/>
              </a:rPr>
              <a:t>坦克</a:t>
            </a:r>
            <a:endParaRPr lang="zh-CN" altLang="en-US" sz="2400" b="1" dirty="0">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696" name="圆角矩形 2"/>
          <p:cNvSpPr/>
          <p:nvPr/>
        </p:nvSpPr>
        <p:spPr>
          <a:xfrm>
            <a:off x="1212850" y="1421765"/>
            <a:ext cx="9766300" cy="1131570"/>
          </a:xfrm>
          <a:prstGeom prst="roundRect">
            <a:avLst/>
          </a:prstGeom>
          <a:solidFill>
            <a:srgbClr val="C00000"/>
          </a:solidFill>
          <a:ln>
            <a:noFill/>
          </a:ln>
        </p:spPr>
        <p:txBody>
          <a:bodyPr anchor="ctr"/>
          <a:p>
            <a:pPr algn="ctr" defTabSz="457200"/>
            <a:endParaRPr lang="zh-CN" altLang="en-US">
              <a:solidFill>
                <a:srgbClr val="FFFFFF"/>
              </a:solidFill>
            </a:endParaRPr>
          </a:p>
        </p:txBody>
      </p:sp>
      <p:sp>
        <p:nvSpPr>
          <p:cNvPr id="1048697" name="Text Box 5"/>
          <p:cNvSpPr txBox="1">
            <a:spLocks noChangeArrowheads="1"/>
          </p:cNvSpPr>
          <p:nvPr/>
        </p:nvSpPr>
        <p:spPr>
          <a:xfrm>
            <a:off x="1341755" y="1480185"/>
            <a:ext cx="8126730" cy="985521"/>
          </a:xfrm>
          <a:prstGeom prst="rect">
            <a:avLst/>
          </a:prstGeom>
          <a:noFill/>
          <a:ln>
            <a:noFill/>
          </a:ln>
        </p:spPr>
        <p:txBody>
          <a:bodyPr wrap="square">
            <a:spAutoFit/>
          </a:bodyPr>
          <a:lstStyle>
            <a:lvl1pPr lvl="0">
              <a:defRPr sz="2800">
                <a:solidFill>
                  <a:srgbClr val="990000"/>
                </a:solidFill>
                <a:latin typeface="Arial" panose="020B0604020202020204"/>
                <a:ea typeface="宋体" panose="02010600030101010101" pitchFamily="2" charset="-122"/>
              </a:defRPr>
            </a:lvl1pPr>
            <a:lvl2pPr lvl="1">
              <a:defRPr sz="2800">
                <a:solidFill>
                  <a:srgbClr val="990000"/>
                </a:solidFill>
                <a:latin typeface="Arial" panose="020B0604020202020204"/>
                <a:ea typeface="宋体" panose="02010600030101010101" pitchFamily="2" charset="-122"/>
              </a:defRPr>
            </a:lvl2pPr>
            <a:lvl3pPr lvl="2">
              <a:defRPr sz="2800">
                <a:solidFill>
                  <a:srgbClr val="990000"/>
                </a:solidFill>
                <a:latin typeface="Arial" panose="020B0604020202020204"/>
                <a:ea typeface="宋体" panose="02010600030101010101" pitchFamily="2" charset="-122"/>
              </a:defRPr>
            </a:lvl3pPr>
            <a:lvl4pPr lvl="3">
              <a:defRPr sz="2800">
                <a:solidFill>
                  <a:srgbClr val="990000"/>
                </a:solidFill>
                <a:latin typeface="Arial" panose="020B0604020202020204"/>
                <a:ea typeface="宋体" panose="02010600030101010101" pitchFamily="2" charset="-122"/>
              </a:defRPr>
            </a:lvl4pPr>
            <a:lvl5pPr lvl="4">
              <a:defRPr sz="2800">
                <a:solidFill>
                  <a:srgbClr val="990000"/>
                </a:solidFill>
                <a:latin typeface="Arial" panose="020B0604020202020204"/>
                <a:ea typeface="宋体" panose="02010600030101010101" pitchFamily="2" charset="-122"/>
              </a:defRPr>
            </a:lvl5pPr>
            <a:lvl6pPr lvl="5">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6pPr>
            <a:lvl7pPr lvl="6">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7pPr>
            <a:lvl8pPr lvl="7">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8pPr>
            <a:lvl9pPr lvl="8">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9pPr>
          </a:lstStyle>
          <a:p>
            <a:pPr defTabSz="457200">
              <a:spcBef>
                <a:spcPct val="50000"/>
              </a:spcBef>
            </a:pPr>
            <a:r>
              <a:rPr lang="en-US" altLang="zh-CN" sz="2400" b="1" dirty="0">
                <a:solidFill>
                  <a:schemeClr val="tx1"/>
                </a:solidFill>
                <a:latin typeface="华文行楷" panose="02010800040101010101" pitchFamily="2" charset="-122"/>
                <a:ea typeface="华文行楷" panose="02010800040101010101" pitchFamily="2" charset="-122"/>
              </a:rPr>
              <a:t>1949</a:t>
            </a:r>
            <a:r>
              <a:rPr lang="zh-CN" altLang="en-US" sz="2400" b="1" dirty="0">
                <a:solidFill>
                  <a:schemeClr val="tx1"/>
                </a:solidFill>
                <a:latin typeface="华文行楷" panose="02010800040101010101" pitchFamily="2" charset="-122"/>
                <a:ea typeface="华文行楷" panose="02010800040101010101" pitchFamily="2" charset="-122"/>
              </a:rPr>
              <a:t>年，人民解放军的第一支海军成立</a:t>
            </a:r>
            <a:endParaRPr lang="en-US" altLang="zh-CN" sz="2400" b="1" dirty="0">
              <a:solidFill>
                <a:schemeClr val="tx1"/>
              </a:solidFill>
              <a:latin typeface="华文行楷" panose="02010800040101010101" pitchFamily="2" charset="-122"/>
              <a:ea typeface="华文行楷" panose="02010800040101010101" pitchFamily="2" charset="-122"/>
            </a:endParaRPr>
          </a:p>
          <a:p>
            <a:pPr defTabSz="457200">
              <a:spcBef>
                <a:spcPct val="50000"/>
              </a:spcBef>
            </a:pPr>
            <a:r>
              <a:rPr lang="en-US" altLang="zh-CN" sz="2400" b="1" dirty="0">
                <a:solidFill>
                  <a:schemeClr val="tx1"/>
                </a:solidFill>
                <a:latin typeface="华文行楷" panose="02010800040101010101" pitchFamily="2" charset="-122"/>
                <a:ea typeface="华文行楷" panose="02010800040101010101" pitchFamily="2" charset="-122"/>
              </a:rPr>
              <a:t>1950</a:t>
            </a:r>
            <a:r>
              <a:rPr lang="zh-CN" altLang="en-US" sz="2400" b="1" dirty="0">
                <a:solidFill>
                  <a:schemeClr val="tx1"/>
                </a:solidFill>
                <a:latin typeface="华文行楷" panose="02010800040101010101" pitchFamily="2" charset="-122"/>
                <a:ea typeface="华文行楷" panose="02010800040101010101" pitchFamily="2" charset="-122"/>
              </a:rPr>
              <a:t>年，海军正式成为人民解放军的一个军种。</a:t>
            </a:r>
            <a:endParaRPr lang="zh-CN" altLang="en-US" sz="2400" b="1" dirty="0">
              <a:solidFill>
                <a:schemeClr val="tx1"/>
              </a:solidFill>
              <a:latin typeface="华文行楷" panose="02010800040101010101" pitchFamily="2" charset="-122"/>
              <a:ea typeface="华文行楷" panose="02010800040101010101" pitchFamily="2" charset="-122"/>
            </a:endParaRPr>
          </a:p>
        </p:txBody>
      </p:sp>
      <p:sp>
        <p:nvSpPr>
          <p:cNvPr id="1048698" name="矩形 1"/>
          <p:cNvSpPr/>
          <p:nvPr/>
        </p:nvSpPr>
        <p:spPr>
          <a:xfrm>
            <a:off x="293299" y="2922860"/>
            <a:ext cx="6679023" cy="3291841"/>
          </a:xfrm>
          <a:prstGeom prst="rect">
            <a:avLst/>
          </a:prstGeom>
        </p:spPr>
        <p:txBody>
          <a:bodyPr wrap="square">
            <a:spAutoFit/>
          </a:bodyPr>
          <a:p>
            <a:pPr marL="457200" indent="-457200" defTabSz="457200">
              <a:lnSpc>
                <a:spcPct val="150000"/>
              </a:lnSpc>
              <a:buFont typeface="Wingdings" panose="05000000000000000000" pitchFamily="2" charset="2"/>
              <a:buChar char="n"/>
            </a:pPr>
            <a:r>
              <a:rPr lang="zh-CN" altLang="en-US" sz="2400" dirty="0">
                <a:latin typeface="华文行楷" panose="02010800040101010101" pitchFamily="2" charset="-122"/>
                <a:ea typeface="华文行楷" panose="02010800040101010101" pitchFamily="2" charset="-122"/>
              </a:rPr>
              <a:t> 我国海军由水面舰艇部队、潜艇部队、航空兵、海军陆战队等组成，</a:t>
            </a:r>
            <a:endParaRPr lang="en-US" altLang="zh-CN" sz="2400" dirty="0">
              <a:latin typeface="华文行楷" panose="02010800040101010101" pitchFamily="2" charset="-122"/>
              <a:ea typeface="华文行楷" panose="02010800040101010101" pitchFamily="2" charset="-122"/>
            </a:endParaRPr>
          </a:p>
          <a:p>
            <a:pPr marL="457200" indent="-457200" defTabSz="457200">
              <a:lnSpc>
                <a:spcPct val="150000"/>
              </a:lnSpc>
              <a:buFont typeface="Wingdings" panose="05000000000000000000" pitchFamily="2" charset="2"/>
              <a:buChar char="n"/>
            </a:pPr>
            <a:r>
              <a:rPr lang="zh-CN" altLang="en-US" sz="2400" dirty="0">
                <a:latin typeface="华文行楷" panose="02010800040101010101" pitchFamily="2" charset="-122"/>
                <a:ea typeface="华文行楷" panose="02010800040101010101" pitchFamily="2" charset="-122"/>
              </a:rPr>
              <a:t>组建有北海、东海、南海三个舰队。</a:t>
            </a:r>
            <a:endParaRPr lang="en-US" altLang="zh-CN" sz="2400" dirty="0">
              <a:latin typeface="华文行楷" panose="02010800040101010101" pitchFamily="2" charset="-122"/>
              <a:ea typeface="华文行楷" panose="02010800040101010101" pitchFamily="2" charset="-122"/>
            </a:endParaRPr>
          </a:p>
          <a:p>
            <a:pPr marL="457200" indent="-457200" defTabSz="457200">
              <a:lnSpc>
                <a:spcPct val="150000"/>
              </a:lnSpc>
              <a:buFont typeface="Wingdings" panose="05000000000000000000" pitchFamily="2" charset="2"/>
              <a:buChar char="n"/>
            </a:pPr>
            <a:r>
              <a:rPr lang="zh-CN" altLang="en-US" sz="2400" dirty="0">
                <a:latin typeface="华文行楷" panose="02010800040101010101" pitchFamily="2" charset="-122"/>
                <a:ea typeface="华文行楷" panose="02010800040101010101" pitchFamily="2" charset="-122"/>
              </a:rPr>
              <a:t>主要任务是独立地或协同陆军、空军防御敌人从海上入侵，保卫领海主权，维护海洋权益。</a:t>
            </a:r>
            <a:endParaRPr lang="zh-CN" altLang="en-US" sz="2400" dirty="0">
              <a:latin typeface="华文行楷" panose="02010800040101010101" pitchFamily="2" charset="-122"/>
              <a:ea typeface="华文行楷" panose="02010800040101010101" pitchFamily="2" charset="-122"/>
            </a:endParaRPr>
          </a:p>
        </p:txBody>
      </p:sp>
      <p:sp>
        <p:nvSpPr>
          <p:cNvPr id="1048699" name="Rectangle 4"/>
          <p:cNvSpPr txBox="1">
            <a:spLocks noChangeArrowheads="1"/>
          </p:cNvSpPr>
          <p:nvPr/>
        </p:nvSpPr>
        <p:spPr>
          <a:xfrm>
            <a:off x="753827" y="316529"/>
            <a:ext cx="5199380" cy="1143000"/>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中国海军</a:t>
            </a:r>
            <a:endParaRPr lang="zh-CN" altLang="en-US" b="1">
              <a:solidFill>
                <a:srgbClr val="C00000"/>
              </a:solidFill>
              <a:latin typeface="微软雅黑" panose="020B0503020204020204" charset="-122"/>
              <a:ea typeface="微软雅黑" panose="020B0503020204020204" charset="-122"/>
            </a:endParaRPr>
          </a:p>
        </p:txBody>
      </p:sp>
      <p:sp>
        <p:nvSpPr>
          <p:cNvPr id="1048700" name="矩形 5"/>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701" name="矩形 6"/>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pic>
        <p:nvPicPr>
          <p:cNvPr id="2097222" name="图片 7"/>
          <p:cNvPicPr>
            <a:picLocks noChangeAspect="1"/>
          </p:cNvPicPr>
          <p:nvPr/>
        </p:nvPicPr>
        <p:blipFill>
          <a:blip r:embed="rId1"/>
          <a:stretch>
            <a:fillRect/>
          </a:stretch>
        </p:blipFill>
        <p:spPr>
          <a:xfrm rot="360000">
            <a:off x="7541460" y="2986532"/>
            <a:ext cx="4202547" cy="3225455"/>
          </a:xfrm>
          <a:prstGeom prst="rect">
            <a:avLst/>
          </a:prstGeom>
          <a:solidFill>
            <a:srgbClr val="FFFFFF">
              <a:shade val="85000"/>
            </a:srgbClr>
          </a:solidFill>
          <a:ln w="190500" cap="sq">
            <a:solidFill>
              <a:srgbClr val="FFFFFF"/>
            </a:solidFill>
            <a:miter/>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97223" name="图片 8" descr="C:/Users/asus/Desktop/图片2.png图片2"/>
          <p:cNvPicPr>
            <a:picLocks noChangeAspect="1"/>
          </p:cNvPicPr>
          <p:nvPr/>
        </p:nvPicPr>
        <p:blipFill>
          <a:blip r:embed="rId2"/>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14" name="Rectangle 4"/>
          <p:cNvSpPr>
            <a:spLocks noGrp="1" noChangeArrowheads="1"/>
          </p:cNvSpPr>
          <p:nvPr>
            <p:ph type="title" idx="4294967295"/>
          </p:nvPr>
        </p:nvSpPr>
        <p:spPr>
          <a:xfrm>
            <a:off x="795020" y="317500"/>
            <a:ext cx="7181215" cy="982345"/>
          </a:xfrm>
        </p:spPr>
        <p:txBody>
          <a:bodyPr>
            <a:normAutofit/>
          </a:bodyPr>
          <a:p>
            <a:r>
              <a:rPr lang="zh-CN" altLang="en-US" b="1">
                <a:solidFill>
                  <a:srgbClr val="C00000"/>
                </a:solidFill>
                <a:latin typeface="微软雅黑" panose="020B0503020204020204" charset="-122"/>
                <a:ea typeface="微软雅黑" panose="020B0503020204020204" charset="-122"/>
              </a:rPr>
              <a:t>大学生征兵是什么？</a:t>
            </a:r>
            <a:endParaRPr lang="zh-CN" altLang="en-US" b="1">
              <a:solidFill>
                <a:srgbClr val="C00000"/>
              </a:solidFill>
              <a:latin typeface="微软雅黑" panose="020B0503020204020204" charset="-122"/>
              <a:ea typeface="微软雅黑" panose="020B0503020204020204" charset="-122"/>
            </a:endParaRPr>
          </a:p>
        </p:txBody>
      </p:sp>
      <p:sp>
        <p:nvSpPr>
          <p:cNvPr id="1048615" name="Rectangle 3"/>
          <p:cNvSpPr>
            <a:spLocks noChangeArrowheads="1"/>
          </p:cNvSpPr>
          <p:nvPr/>
        </p:nvSpPr>
        <p:spPr>
          <a:xfrm>
            <a:off x="591820" y="1087755"/>
            <a:ext cx="10253980" cy="2537460"/>
          </a:xfrm>
          <a:prstGeom prst="rect">
            <a:avLst/>
          </a:prstGeom>
          <a:noFill/>
          <a:ln>
            <a:noFill/>
          </a:ln>
        </p:spPr>
        <p:txBody>
          <a:bodyPr/>
          <a:lstStyle>
            <a:lvl1pPr marL="342900" lvl="0" indent="-342900">
              <a:defRPr sz="2800">
                <a:solidFill>
                  <a:srgbClr val="990000"/>
                </a:solidFill>
                <a:latin typeface="Arial" panose="020B0604020202020204"/>
                <a:ea typeface="宋体" panose="02010600030101010101" pitchFamily="2" charset="-122"/>
              </a:defRPr>
            </a:lvl1pPr>
            <a:lvl2pPr lvl="1">
              <a:defRPr sz="2800">
                <a:solidFill>
                  <a:srgbClr val="990000"/>
                </a:solidFill>
                <a:latin typeface="Arial" panose="020B0604020202020204"/>
                <a:ea typeface="宋体" panose="02010600030101010101" pitchFamily="2" charset="-122"/>
              </a:defRPr>
            </a:lvl2pPr>
            <a:lvl3pPr lvl="2">
              <a:defRPr sz="2800">
                <a:solidFill>
                  <a:srgbClr val="990000"/>
                </a:solidFill>
                <a:latin typeface="Arial" panose="020B0604020202020204"/>
                <a:ea typeface="宋体" panose="02010600030101010101" pitchFamily="2" charset="-122"/>
              </a:defRPr>
            </a:lvl3pPr>
            <a:lvl4pPr lvl="3">
              <a:defRPr sz="2800">
                <a:solidFill>
                  <a:srgbClr val="990000"/>
                </a:solidFill>
                <a:latin typeface="Arial" panose="020B0604020202020204"/>
                <a:ea typeface="宋体" panose="02010600030101010101" pitchFamily="2" charset="-122"/>
              </a:defRPr>
            </a:lvl4pPr>
            <a:lvl5pPr lvl="4">
              <a:defRPr sz="2800">
                <a:solidFill>
                  <a:srgbClr val="990000"/>
                </a:solidFill>
                <a:latin typeface="Arial" panose="020B0604020202020204"/>
                <a:ea typeface="宋体" panose="02010600030101010101" pitchFamily="2" charset="-122"/>
              </a:defRPr>
            </a:lvl5pPr>
            <a:lvl6pPr lvl="5">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6pPr>
            <a:lvl7pPr lvl="6">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7pPr>
            <a:lvl8pPr lvl="7">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8pPr>
            <a:lvl9pPr lvl="8">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9pPr>
          </a:lstStyle>
          <a:p>
            <a:pPr defTabSz="457200">
              <a:lnSpc>
                <a:spcPct val="200000"/>
              </a:lnSpc>
            </a:pPr>
            <a:r>
              <a:rPr lang="zh-CN" altLang="en-US" sz="2400" dirty="0">
                <a:solidFill>
                  <a:srgbClr val="C00000"/>
                </a:solidFill>
                <a:latin typeface="微软雅黑" panose="020B0503020204020204" charset="-122"/>
                <a:ea typeface="微软雅黑" panose="020B0503020204020204" charset="-122"/>
              </a:rPr>
              <a:t>        </a:t>
            </a:r>
            <a:r>
              <a:rPr lang="en-US" altLang="zh-CN" sz="2400" dirty="0">
                <a:solidFill>
                  <a:srgbClr val="C00000"/>
                </a:solidFill>
                <a:latin typeface="微软雅黑" panose="020B0503020204020204" charset="-122"/>
                <a:ea typeface="微软雅黑" panose="020B0503020204020204" charset="-122"/>
              </a:rPr>
              <a:t>  </a:t>
            </a:r>
            <a:r>
              <a:rPr lang="en-US" altLang="zh-CN" sz="2400" dirty="0">
                <a:solidFill>
                  <a:srgbClr val="C00000"/>
                </a:solidFill>
                <a:latin typeface="方正粗黑宋简体" panose="02000000000000000000" charset="-122"/>
                <a:ea typeface="方正粗黑宋简体" panose="02000000000000000000" charset="-122"/>
              </a:rPr>
              <a:t> </a:t>
            </a:r>
            <a:r>
              <a:rPr lang="zh-CN" altLang="en-US" sz="3200" dirty="0">
                <a:solidFill>
                  <a:schemeClr val="tx1"/>
                </a:solidFill>
                <a:latin typeface="华文行楷" panose="02010800040101010101" pitchFamily="2" charset="-122"/>
                <a:ea typeface="华文行楷" panose="02010800040101010101" pitchFamily="2" charset="-122"/>
              </a:rPr>
              <a:t>大学生征兵是指部队每年从在校生及应届毕业生、全日制研究生中招收义务兵，经国务院、中央军委批准，自2020年起，将义务兵征集由一年一次征兵一次退伍，调整为一年两次征兵两次退伍。</a:t>
            </a:r>
            <a:endParaRPr lang="zh-CN" altLang="en-US" sz="3200" dirty="0">
              <a:solidFill>
                <a:schemeClr val="tx1"/>
              </a:solidFill>
              <a:latin typeface="华文行楷" panose="02010800040101010101" pitchFamily="2" charset="-122"/>
              <a:ea typeface="华文行楷" panose="02010800040101010101" pitchFamily="2" charset="-122"/>
            </a:endParaRPr>
          </a:p>
        </p:txBody>
      </p:sp>
      <p:sp>
        <p:nvSpPr>
          <p:cNvPr id="1048616" name="矩形 1"/>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17" name="矩形 5"/>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pic>
        <p:nvPicPr>
          <p:cNvPr id="2097176" name="图片 4" descr="C:/Users/asus/Desktop/图片2.png图片2"/>
          <p:cNvPicPr>
            <a:picLocks noChangeAspect="1"/>
          </p:cNvPicPr>
          <p:nvPr/>
        </p:nvPicPr>
        <p:blipFill>
          <a:blip r:embed="rId1"/>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sp>
        <p:nvSpPr>
          <p:cNvPr id="1048711" name="Text Box 13"/>
          <p:cNvSpPr txBox="1">
            <a:spLocks noChangeArrowheads="1"/>
          </p:cNvSpPr>
          <p:nvPr/>
        </p:nvSpPr>
        <p:spPr>
          <a:xfrm>
            <a:off x="591504" y="1256602"/>
            <a:ext cx="2736850" cy="521970"/>
          </a:xfrm>
          <a:prstGeom prst="rect">
            <a:avLst/>
          </a:prstGeom>
          <a:noFill/>
          <a:ln>
            <a:noFill/>
          </a:ln>
        </p:spPr>
        <p:txBody>
          <a:bodyPr>
            <a:spAutoFit/>
          </a:bodyPr>
          <a:lstStyle>
            <a:lvl1pPr lvl="0">
              <a:defRPr sz="2800">
                <a:solidFill>
                  <a:srgbClr val="990000"/>
                </a:solidFill>
                <a:latin typeface="Arial" panose="020B0604020202020204"/>
                <a:ea typeface="宋体" panose="02010600030101010101" pitchFamily="2" charset="-122"/>
              </a:defRPr>
            </a:lvl1pPr>
            <a:lvl2pPr lvl="1">
              <a:defRPr sz="2800">
                <a:solidFill>
                  <a:srgbClr val="990000"/>
                </a:solidFill>
                <a:latin typeface="Arial" panose="020B0604020202020204"/>
                <a:ea typeface="宋体" panose="02010600030101010101" pitchFamily="2" charset="-122"/>
              </a:defRPr>
            </a:lvl2pPr>
            <a:lvl3pPr lvl="2">
              <a:defRPr sz="2800">
                <a:solidFill>
                  <a:srgbClr val="990000"/>
                </a:solidFill>
                <a:latin typeface="Arial" panose="020B0604020202020204"/>
                <a:ea typeface="宋体" panose="02010600030101010101" pitchFamily="2" charset="-122"/>
              </a:defRPr>
            </a:lvl3pPr>
            <a:lvl4pPr lvl="3">
              <a:defRPr sz="2800">
                <a:solidFill>
                  <a:srgbClr val="990000"/>
                </a:solidFill>
                <a:latin typeface="Arial" panose="020B0604020202020204"/>
                <a:ea typeface="宋体" panose="02010600030101010101" pitchFamily="2" charset="-122"/>
              </a:defRPr>
            </a:lvl4pPr>
            <a:lvl5pPr lvl="4">
              <a:defRPr sz="2800">
                <a:solidFill>
                  <a:srgbClr val="990000"/>
                </a:solidFill>
                <a:latin typeface="Arial" panose="020B0604020202020204"/>
                <a:ea typeface="宋体" panose="02010600030101010101" pitchFamily="2" charset="-122"/>
              </a:defRPr>
            </a:lvl5pPr>
            <a:lvl6pPr lvl="5">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6pPr>
            <a:lvl7pPr lvl="6">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7pPr>
            <a:lvl8pPr lvl="7">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8pPr>
            <a:lvl9pPr lvl="8">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9pPr>
          </a:lstStyle>
          <a:p>
            <a:pPr algn="ctr" defTabSz="457200">
              <a:spcBef>
                <a:spcPct val="50000"/>
              </a:spcBef>
            </a:pPr>
            <a:r>
              <a:rPr lang="zh-CN" altLang="en-US" b="1" dirty="0">
                <a:solidFill>
                  <a:schemeClr val="tx1"/>
                </a:solidFill>
                <a:latin typeface="华文行楷" panose="02010800040101010101" pitchFamily="2" charset="-122"/>
                <a:ea typeface="华文行楷" panose="02010800040101010101" pitchFamily="2" charset="-122"/>
              </a:rPr>
              <a:t>护卫舰</a:t>
            </a:r>
            <a:endParaRPr lang="zh-CN" altLang="en-US" b="1" dirty="0">
              <a:solidFill>
                <a:schemeClr val="tx1"/>
              </a:solidFill>
              <a:latin typeface="华文行楷" panose="02010800040101010101" pitchFamily="2" charset="-122"/>
              <a:ea typeface="华文行楷" panose="02010800040101010101" pitchFamily="2" charset="-122"/>
            </a:endParaRPr>
          </a:p>
        </p:txBody>
      </p:sp>
      <p:sp>
        <p:nvSpPr>
          <p:cNvPr id="1048712" name="Text Box 15"/>
          <p:cNvSpPr txBox="1">
            <a:spLocks noChangeArrowheads="1"/>
          </p:cNvSpPr>
          <p:nvPr/>
        </p:nvSpPr>
        <p:spPr>
          <a:xfrm>
            <a:off x="7147719" y="1255332"/>
            <a:ext cx="2117725" cy="523220"/>
          </a:xfrm>
          <a:prstGeom prst="rect">
            <a:avLst/>
          </a:prstGeom>
          <a:noFill/>
          <a:ln>
            <a:noFill/>
          </a:ln>
        </p:spPr>
        <p:txBody>
          <a:bodyPr>
            <a:spAutoFit/>
          </a:bodyPr>
          <a:lstStyle>
            <a:lvl1pPr lvl="0">
              <a:defRPr sz="2800">
                <a:solidFill>
                  <a:srgbClr val="990000"/>
                </a:solidFill>
                <a:latin typeface="Arial" panose="020B0604020202020204"/>
                <a:ea typeface="宋体" panose="02010600030101010101" pitchFamily="2" charset="-122"/>
              </a:defRPr>
            </a:lvl1pPr>
            <a:lvl2pPr lvl="1">
              <a:defRPr sz="2800">
                <a:solidFill>
                  <a:srgbClr val="990000"/>
                </a:solidFill>
                <a:latin typeface="Arial" panose="020B0604020202020204"/>
                <a:ea typeface="宋体" panose="02010600030101010101" pitchFamily="2" charset="-122"/>
              </a:defRPr>
            </a:lvl2pPr>
            <a:lvl3pPr lvl="2">
              <a:defRPr sz="2800">
                <a:solidFill>
                  <a:srgbClr val="990000"/>
                </a:solidFill>
                <a:latin typeface="Arial" panose="020B0604020202020204"/>
                <a:ea typeface="宋体" panose="02010600030101010101" pitchFamily="2" charset="-122"/>
              </a:defRPr>
            </a:lvl3pPr>
            <a:lvl4pPr lvl="3">
              <a:defRPr sz="2800">
                <a:solidFill>
                  <a:srgbClr val="990000"/>
                </a:solidFill>
                <a:latin typeface="Arial" panose="020B0604020202020204"/>
                <a:ea typeface="宋体" panose="02010600030101010101" pitchFamily="2" charset="-122"/>
              </a:defRPr>
            </a:lvl4pPr>
            <a:lvl5pPr lvl="4">
              <a:defRPr sz="2800">
                <a:solidFill>
                  <a:srgbClr val="990000"/>
                </a:solidFill>
                <a:latin typeface="Arial" panose="020B0604020202020204"/>
                <a:ea typeface="宋体" panose="02010600030101010101" pitchFamily="2" charset="-122"/>
              </a:defRPr>
            </a:lvl5pPr>
            <a:lvl6pPr lvl="5">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6pPr>
            <a:lvl7pPr lvl="6">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7pPr>
            <a:lvl8pPr lvl="7">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8pPr>
            <a:lvl9pPr lvl="8">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9pPr>
          </a:lstStyle>
          <a:p>
            <a:pPr algn="ctr" defTabSz="457200">
              <a:spcBef>
                <a:spcPct val="50000"/>
              </a:spcBef>
            </a:pPr>
            <a:r>
              <a:rPr lang="zh-CN" altLang="en-US" b="1" dirty="0">
                <a:solidFill>
                  <a:schemeClr val="tx1"/>
                </a:solidFill>
                <a:latin typeface="华文行楷" panose="02010800040101010101" pitchFamily="2" charset="-122"/>
                <a:ea typeface="华文行楷" panose="02010800040101010101" pitchFamily="2" charset="-122"/>
              </a:rPr>
              <a:t>驱逐舰</a:t>
            </a:r>
            <a:endParaRPr lang="zh-CN" altLang="en-US" b="1" dirty="0">
              <a:solidFill>
                <a:schemeClr val="tx1"/>
              </a:solidFill>
              <a:latin typeface="华文行楷" panose="02010800040101010101" pitchFamily="2" charset="-122"/>
              <a:ea typeface="华文行楷" panose="02010800040101010101" pitchFamily="2" charset="-122"/>
            </a:endParaRPr>
          </a:p>
        </p:txBody>
      </p:sp>
      <p:sp>
        <p:nvSpPr>
          <p:cNvPr id="1048713" name="Rectangle 4"/>
          <p:cNvSpPr txBox="1">
            <a:spLocks noChangeArrowheads="1"/>
          </p:cNvSpPr>
          <p:nvPr/>
        </p:nvSpPr>
        <p:spPr>
          <a:xfrm>
            <a:off x="752557" y="317799"/>
            <a:ext cx="5199380" cy="1143000"/>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中国海军</a:t>
            </a:r>
            <a:endParaRPr lang="zh-CN" altLang="en-US" b="1">
              <a:solidFill>
                <a:srgbClr val="C00000"/>
              </a:solidFill>
              <a:latin typeface="微软雅黑" panose="020B0503020204020204" charset="-122"/>
              <a:ea typeface="微软雅黑" panose="020B0503020204020204" charset="-122"/>
            </a:endParaRPr>
          </a:p>
        </p:txBody>
      </p:sp>
      <p:sp>
        <p:nvSpPr>
          <p:cNvPr id="1048714" name="矩形 10"/>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715" name="矩形 11"/>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pic>
        <p:nvPicPr>
          <p:cNvPr id="2097224" name="图片 1" descr="C:/Users/asus/Desktop/图片2.png图片2"/>
          <p:cNvPicPr>
            <a:picLocks noChangeAspect="1"/>
          </p:cNvPicPr>
          <p:nvPr/>
        </p:nvPicPr>
        <p:blipFill>
          <a:blip r:embed="rId1"/>
          <a:srcRect t="27" b="27"/>
          <a:stretch>
            <a:fillRect/>
          </a:stretch>
        </p:blipFill>
        <p:spPr>
          <a:xfrm>
            <a:off x="10893425" y="80010"/>
            <a:ext cx="1189990" cy="1189990"/>
          </a:xfrm>
          <a:prstGeom prst="rect">
            <a:avLst/>
          </a:prstGeom>
        </p:spPr>
      </p:pic>
      <p:pic>
        <p:nvPicPr>
          <p:cNvPr id="2097225" name="图片 2" descr="QQ图片20211130231411"/>
          <p:cNvPicPr>
            <a:picLocks noChangeAspect="1"/>
          </p:cNvPicPr>
          <p:nvPr/>
        </p:nvPicPr>
        <p:blipFill>
          <a:blip r:embed="rId2"/>
          <a:stretch>
            <a:fillRect/>
          </a:stretch>
        </p:blipFill>
        <p:spPr>
          <a:xfrm>
            <a:off x="470535" y="2096135"/>
            <a:ext cx="5194935" cy="2996565"/>
          </a:xfrm>
          <a:prstGeom prst="rect">
            <a:avLst/>
          </a:prstGeom>
        </p:spPr>
      </p:pic>
      <p:pic>
        <p:nvPicPr>
          <p:cNvPr id="2097226" name="图片 3" descr="QQ图片20211130231434"/>
          <p:cNvPicPr>
            <a:picLocks noChangeAspect="1"/>
          </p:cNvPicPr>
          <p:nvPr/>
        </p:nvPicPr>
        <p:blipFill>
          <a:blip r:embed="rId3"/>
          <a:stretch>
            <a:fillRect/>
          </a:stretch>
        </p:blipFill>
        <p:spPr>
          <a:xfrm>
            <a:off x="6575425" y="2096770"/>
            <a:ext cx="5072380" cy="29959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sp>
        <p:nvSpPr>
          <p:cNvPr id="1048717" name="圆角矩形 2"/>
          <p:cNvSpPr/>
          <p:nvPr/>
        </p:nvSpPr>
        <p:spPr>
          <a:xfrm>
            <a:off x="1371600" y="1663700"/>
            <a:ext cx="9522460" cy="736600"/>
          </a:xfrm>
          <a:prstGeom prst="roundRect">
            <a:avLst/>
          </a:prstGeom>
          <a:solidFill>
            <a:srgbClr val="C00000"/>
          </a:solidFill>
          <a:ln>
            <a:noFill/>
          </a:ln>
        </p:spPr>
        <p:txBody>
          <a:bodyPr anchor="ctr"/>
          <a:p>
            <a:pPr algn="ctr" defTabSz="457200"/>
            <a:endParaRPr lang="zh-CN" altLang="en-US">
              <a:solidFill>
                <a:srgbClr val="FFFFFF"/>
              </a:solidFill>
            </a:endParaRPr>
          </a:p>
        </p:txBody>
      </p:sp>
      <p:sp>
        <p:nvSpPr>
          <p:cNvPr id="1048718" name="Text Box 5"/>
          <p:cNvSpPr txBox="1">
            <a:spLocks noChangeArrowheads="1"/>
          </p:cNvSpPr>
          <p:nvPr/>
        </p:nvSpPr>
        <p:spPr>
          <a:xfrm>
            <a:off x="1371600" y="1771650"/>
            <a:ext cx="9282430" cy="521970"/>
          </a:xfrm>
          <a:prstGeom prst="rect">
            <a:avLst/>
          </a:prstGeom>
          <a:noFill/>
          <a:ln>
            <a:noFill/>
          </a:ln>
        </p:spPr>
        <p:txBody>
          <a:bodyPr wrap="square">
            <a:spAutoFit/>
          </a:bodyPr>
          <a:lstStyle>
            <a:lvl1pPr lvl="0">
              <a:defRPr sz="2800">
                <a:solidFill>
                  <a:srgbClr val="990000"/>
                </a:solidFill>
                <a:latin typeface="Arial" panose="020B0604020202020204"/>
                <a:ea typeface="宋体" panose="02010600030101010101" pitchFamily="2" charset="-122"/>
              </a:defRPr>
            </a:lvl1pPr>
            <a:lvl2pPr lvl="1">
              <a:defRPr sz="2800">
                <a:solidFill>
                  <a:srgbClr val="990000"/>
                </a:solidFill>
                <a:latin typeface="Arial" panose="020B0604020202020204"/>
                <a:ea typeface="宋体" panose="02010600030101010101" pitchFamily="2" charset="-122"/>
              </a:defRPr>
            </a:lvl2pPr>
            <a:lvl3pPr lvl="2">
              <a:defRPr sz="2800">
                <a:solidFill>
                  <a:srgbClr val="990000"/>
                </a:solidFill>
                <a:latin typeface="Arial" panose="020B0604020202020204"/>
                <a:ea typeface="宋体" panose="02010600030101010101" pitchFamily="2" charset="-122"/>
              </a:defRPr>
            </a:lvl3pPr>
            <a:lvl4pPr lvl="3">
              <a:defRPr sz="2800">
                <a:solidFill>
                  <a:srgbClr val="990000"/>
                </a:solidFill>
                <a:latin typeface="Arial" panose="020B0604020202020204"/>
                <a:ea typeface="宋体" panose="02010600030101010101" pitchFamily="2" charset="-122"/>
              </a:defRPr>
            </a:lvl4pPr>
            <a:lvl5pPr lvl="4">
              <a:defRPr sz="2800">
                <a:solidFill>
                  <a:srgbClr val="990000"/>
                </a:solidFill>
                <a:latin typeface="Arial" panose="020B0604020202020204"/>
                <a:ea typeface="宋体" panose="02010600030101010101" pitchFamily="2" charset="-122"/>
              </a:defRPr>
            </a:lvl5pPr>
            <a:lvl6pPr lvl="5">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6pPr>
            <a:lvl7pPr lvl="6">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7pPr>
            <a:lvl8pPr lvl="7">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8pPr>
            <a:lvl9pPr lvl="8">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9pPr>
          </a:lstStyle>
          <a:p>
            <a:pPr defTabSz="457200">
              <a:spcBef>
                <a:spcPct val="50000"/>
              </a:spcBef>
            </a:pPr>
            <a:r>
              <a:rPr lang="en-US" altLang="zh-CN" b="1" dirty="0">
                <a:solidFill>
                  <a:schemeClr val="bg1">
                    <a:lumMod val="95000"/>
                  </a:schemeClr>
                </a:solidFill>
                <a:latin typeface="华文行楷" panose="02010800040101010101" pitchFamily="2" charset="-122"/>
                <a:ea typeface="华文行楷" panose="02010800040101010101" pitchFamily="2" charset="-122"/>
              </a:rPr>
              <a:t>1949</a:t>
            </a:r>
            <a:r>
              <a:rPr lang="zh-CN" altLang="en-US" b="1" dirty="0">
                <a:solidFill>
                  <a:schemeClr val="bg1">
                    <a:lumMod val="95000"/>
                  </a:schemeClr>
                </a:solidFill>
                <a:latin typeface="华文行楷" panose="02010800040101010101" pitchFamily="2" charset="-122"/>
                <a:ea typeface="华文行楷" panose="02010800040101010101" pitchFamily="2" charset="-122"/>
              </a:rPr>
              <a:t>年 人民空军正式诞生。</a:t>
            </a:r>
            <a:endParaRPr lang="en-US" altLang="zh-CN" b="1" dirty="0">
              <a:solidFill>
                <a:schemeClr val="bg1">
                  <a:lumMod val="95000"/>
                </a:schemeClr>
              </a:solidFill>
              <a:latin typeface="华文行楷" panose="02010800040101010101" pitchFamily="2" charset="-122"/>
              <a:ea typeface="华文行楷" panose="02010800040101010101" pitchFamily="2" charset="-122"/>
            </a:endParaRPr>
          </a:p>
        </p:txBody>
      </p:sp>
      <p:sp>
        <p:nvSpPr>
          <p:cNvPr id="1048719" name="矩形 1"/>
          <p:cNvSpPr/>
          <p:nvPr/>
        </p:nvSpPr>
        <p:spPr>
          <a:xfrm>
            <a:off x="1271587" y="2828836"/>
            <a:ext cx="9622835" cy="2225040"/>
          </a:xfrm>
          <a:prstGeom prst="rect">
            <a:avLst/>
          </a:prstGeom>
        </p:spPr>
        <p:txBody>
          <a:bodyPr wrap="square">
            <a:spAutoFit/>
          </a:bodyPr>
          <a:p>
            <a:pPr marL="457200" indent="-457200" defTabSz="457200">
              <a:lnSpc>
                <a:spcPct val="150000"/>
              </a:lnSpc>
              <a:buFont typeface="Wingdings" panose="05000000000000000000" pitchFamily="2" charset="2"/>
              <a:buChar char="u"/>
            </a:pPr>
            <a:r>
              <a:rPr lang="zh-CN" altLang="en-US" sz="2400" b="1" dirty="0">
                <a:latin typeface="华文行楷" panose="02010800040101010101" pitchFamily="2" charset="-122"/>
                <a:ea typeface="华文行楷" panose="02010800040101010101" pitchFamily="2" charset="-122"/>
              </a:rPr>
              <a:t>人民空军已经发展成为一支由航空兵、地空导弹兵、高射炮兵、雷达兵、空降兵、电子对抗、气象等多兵种合成的军种。</a:t>
            </a:r>
            <a:endParaRPr lang="en-US" altLang="zh-CN" sz="2400" b="1" dirty="0">
              <a:latin typeface="华文行楷" panose="02010800040101010101" pitchFamily="2" charset="-122"/>
              <a:ea typeface="华文行楷" panose="02010800040101010101" pitchFamily="2" charset="-122"/>
            </a:endParaRPr>
          </a:p>
          <a:p>
            <a:pPr marL="457200" indent="-457200" defTabSz="457200">
              <a:lnSpc>
                <a:spcPct val="150000"/>
              </a:lnSpc>
              <a:buFont typeface="Wingdings" panose="05000000000000000000" pitchFamily="2" charset="2"/>
              <a:buChar char="u"/>
            </a:pPr>
            <a:r>
              <a:rPr lang="zh-CN" altLang="en-US" sz="2400" b="1" dirty="0">
                <a:latin typeface="华文行楷" panose="02010800040101010101" pitchFamily="2" charset="-122"/>
                <a:ea typeface="华文行楷" panose="02010800040101010101" pitchFamily="2" charset="-122"/>
              </a:rPr>
              <a:t>主要任务是担负国土防空，支援陆、海军作战，对敌后方实施空袭，进行空运和航空侦察。</a:t>
            </a:r>
            <a:endParaRPr lang="zh-CN" altLang="en-US" sz="2400" b="1" dirty="0">
              <a:latin typeface="华文行楷" panose="02010800040101010101" pitchFamily="2" charset="-122"/>
              <a:ea typeface="华文行楷" panose="02010800040101010101" pitchFamily="2" charset="-122"/>
            </a:endParaRPr>
          </a:p>
        </p:txBody>
      </p:sp>
      <p:sp>
        <p:nvSpPr>
          <p:cNvPr id="1048720" name="Rectangle 4"/>
          <p:cNvSpPr txBox="1">
            <a:spLocks noChangeArrowheads="1"/>
          </p:cNvSpPr>
          <p:nvPr/>
        </p:nvSpPr>
        <p:spPr>
          <a:xfrm>
            <a:off x="753827" y="316529"/>
            <a:ext cx="5199380" cy="1143000"/>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中国空军</a:t>
            </a:r>
            <a:endParaRPr lang="zh-CN" altLang="en-US" b="1">
              <a:solidFill>
                <a:srgbClr val="C00000"/>
              </a:solidFill>
              <a:latin typeface="微软雅黑" panose="020B0503020204020204" charset="-122"/>
              <a:ea typeface="微软雅黑" panose="020B0503020204020204" charset="-122"/>
            </a:endParaRPr>
          </a:p>
        </p:txBody>
      </p:sp>
      <p:sp>
        <p:nvSpPr>
          <p:cNvPr id="1048721" name="矩形 5"/>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722" name="矩形 6"/>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pic>
        <p:nvPicPr>
          <p:cNvPr id="2097227" name="图片 3" descr="C:/Users/asus/Desktop/图片2.png图片2"/>
          <p:cNvPicPr>
            <a:picLocks noChangeAspect="1"/>
          </p:cNvPicPr>
          <p:nvPr/>
        </p:nvPicPr>
        <p:blipFill>
          <a:blip r:embed="rId1"/>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724" name="Rectangle 4"/>
          <p:cNvSpPr txBox="1">
            <a:spLocks noChangeArrowheads="1"/>
          </p:cNvSpPr>
          <p:nvPr/>
        </p:nvSpPr>
        <p:spPr>
          <a:xfrm>
            <a:off x="753827" y="316529"/>
            <a:ext cx="5199380" cy="1143000"/>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中国空军</a:t>
            </a:r>
            <a:endParaRPr lang="zh-CN" altLang="en-US" b="1">
              <a:solidFill>
                <a:srgbClr val="C00000"/>
              </a:solidFill>
              <a:latin typeface="微软雅黑" panose="020B0503020204020204" charset="-122"/>
              <a:ea typeface="微软雅黑" panose="020B0503020204020204" charset="-122"/>
            </a:endParaRPr>
          </a:p>
        </p:txBody>
      </p:sp>
      <p:sp>
        <p:nvSpPr>
          <p:cNvPr id="1048725" name="矩形 10"/>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726" name="矩形 11"/>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pic>
        <p:nvPicPr>
          <p:cNvPr id="2097228" name="图片 2" descr="C:/Users/asus/Desktop/图片2.png图片2"/>
          <p:cNvPicPr>
            <a:picLocks noChangeAspect="1"/>
          </p:cNvPicPr>
          <p:nvPr/>
        </p:nvPicPr>
        <p:blipFill>
          <a:blip r:embed="rId1"/>
          <a:srcRect t="27" b="27"/>
          <a:stretch>
            <a:fillRect/>
          </a:stretch>
        </p:blipFill>
        <p:spPr>
          <a:xfrm>
            <a:off x="10893425" y="80010"/>
            <a:ext cx="1189990" cy="1189990"/>
          </a:xfrm>
          <a:prstGeom prst="rect">
            <a:avLst/>
          </a:prstGeom>
        </p:spPr>
      </p:pic>
      <p:pic>
        <p:nvPicPr>
          <p:cNvPr id="2097229" name="图片 4" descr="QQ图片20211130231839"/>
          <p:cNvPicPr>
            <a:picLocks noChangeAspect="1"/>
          </p:cNvPicPr>
          <p:nvPr/>
        </p:nvPicPr>
        <p:blipFill>
          <a:blip r:embed="rId2"/>
          <a:stretch>
            <a:fillRect/>
          </a:stretch>
        </p:blipFill>
        <p:spPr>
          <a:xfrm>
            <a:off x="4074626" y="2085942"/>
            <a:ext cx="3842554" cy="2426368"/>
          </a:xfrm>
          <a:prstGeom prst="ellipse">
            <a:avLst/>
          </a:prstGeom>
        </p:spPr>
      </p:pic>
      <p:pic>
        <p:nvPicPr>
          <p:cNvPr id="2097230" name="图片 5" descr="QQ图片20211130231855"/>
          <p:cNvPicPr>
            <a:picLocks noChangeAspect="1"/>
          </p:cNvPicPr>
          <p:nvPr/>
        </p:nvPicPr>
        <p:blipFill>
          <a:blip r:embed="rId3"/>
          <a:stretch>
            <a:fillRect/>
          </a:stretch>
        </p:blipFill>
        <p:spPr>
          <a:xfrm>
            <a:off x="8247004" y="2010410"/>
            <a:ext cx="3564890" cy="2501900"/>
          </a:xfrm>
          <a:prstGeom prst="ellipse">
            <a:avLst/>
          </a:prstGeom>
        </p:spPr>
      </p:pic>
      <p:sp>
        <p:nvSpPr>
          <p:cNvPr id="1048727" name="文本框 6"/>
          <p:cNvSpPr txBox="1"/>
          <p:nvPr/>
        </p:nvSpPr>
        <p:spPr>
          <a:xfrm>
            <a:off x="1221740" y="1343025"/>
            <a:ext cx="1261110" cy="460375"/>
          </a:xfrm>
          <a:prstGeom prst="rect">
            <a:avLst/>
          </a:prstGeom>
          <a:noFill/>
        </p:spPr>
        <p:txBody>
          <a:bodyPr wrap="square">
            <a:spAutoFit/>
          </a:bodyPr>
          <a:p>
            <a:r>
              <a:rPr lang="zh-CN" altLang="en-US" sz="2400" b="1" dirty="0">
                <a:latin typeface="华文行楷" panose="02010800040101010101" pitchFamily="2" charset="-122"/>
                <a:ea typeface="华文行楷" panose="02010800040101010101" pitchFamily="2" charset="-122"/>
              </a:rPr>
              <a:t>战斗机</a:t>
            </a:r>
            <a:endParaRPr lang="zh-CN" altLang="en-US" sz="2400" b="1" dirty="0">
              <a:latin typeface="华文行楷" panose="02010800040101010101" pitchFamily="2" charset="-122"/>
              <a:ea typeface="华文行楷" panose="02010800040101010101" pitchFamily="2" charset="-122"/>
            </a:endParaRPr>
          </a:p>
        </p:txBody>
      </p:sp>
      <p:sp>
        <p:nvSpPr>
          <p:cNvPr id="1048728" name="文本框 7"/>
          <p:cNvSpPr txBox="1"/>
          <p:nvPr/>
        </p:nvSpPr>
        <p:spPr>
          <a:xfrm>
            <a:off x="5318125" y="1343025"/>
            <a:ext cx="1099820" cy="460375"/>
          </a:xfrm>
          <a:prstGeom prst="rect">
            <a:avLst/>
          </a:prstGeom>
          <a:noFill/>
        </p:spPr>
        <p:txBody>
          <a:bodyPr wrap="square">
            <a:spAutoFit/>
          </a:bodyPr>
          <a:p>
            <a:r>
              <a:rPr lang="zh-CN" altLang="en-US" sz="2400" b="1" dirty="0">
                <a:latin typeface="华文行楷" panose="02010800040101010101" pitchFamily="2" charset="-122"/>
                <a:ea typeface="华文行楷" panose="02010800040101010101" pitchFamily="2" charset="-122"/>
              </a:rPr>
              <a:t>运输机</a:t>
            </a:r>
            <a:endParaRPr lang="zh-CN" altLang="en-US" sz="2400" b="1" dirty="0">
              <a:latin typeface="华文行楷" panose="02010800040101010101" pitchFamily="2" charset="-122"/>
              <a:ea typeface="华文行楷" panose="02010800040101010101" pitchFamily="2" charset="-122"/>
            </a:endParaRPr>
          </a:p>
        </p:txBody>
      </p:sp>
      <p:sp>
        <p:nvSpPr>
          <p:cNvPr id="1048729" name="文本框 8"/>
          <p:cNvSpPr txBox="1"/>
          <p:nvPr/>
        </p:nvSpPr>
        <p:spPr>
          <a:xfrm>
            <a:off x="9363075" y="1343025"/>
            <a:ext cx="1735455" cy="460375"/>
          </a:xfrm>
          <a:prstGeom prst="rect">
            <a:avLst/>
          </a:prstGeom>
          <a:noFill/>
        </p:spPr>
        <p:txBody>
          <a:bodyPr wrap="square">
            <a:spAutoFit/>
          </a:bodyPr>
          <a:p>
            <a:r>
              <a:rPr lang="zh-CN" altLang="en-US" sz="2400" b="1" dirty="0">
                <a:latin typeface="华文行楷" panose="02010800040101010101" pitchFamily="2" charset="-122"/>
                <a:ea typeface="华文行楷" panose="02010800040101010101" pitchFamily="2" charset="-122"/>
              </a:rPr>
              <a:t>预警机</a:t>
            </a:r>
            <a:endParaRPr lang="zh-CN" altLang="en-US" sz="2400" b="1" dirty="0">
              <a:latin typeface="华文行楷" panose="02010800040101010101" pitchFamily="2" charset="-122"/>
              <a:ea typeface="华文行楷" panose="02010800040101010101" pitchFamily="2" charset="-122"/>
            </a:endParaRPr>
          </a:p>
        </p:txBody>
      </p:sp>
      <p:sp>
        <p:nvSpPr>
          <p:cNvPr id="1048730" name="椭圆 2097213"/>
          <p:cNvSpPr/>
          <p:nvPr/>
        </p:nvSpPr>
        <p:spPr>
          <a:xfrm>
            <a:off x="52217" y="2174242"/>
            <a:ext cx="3728826" cy="2384112"/>
          </a:xfrm>
          <a:prstGeom prst="ellipse">
            <a:avLst/>
          </a:prstGeom>
          <a:blipFill rotWithShape="0">
            <a:blip r:embed="rId4"/>
            <a:stretch>
              <a:fillRect/>
            </a:stretch>
          </a:blipFill>
          <a:ln w="12700">
            <a:solidFill>
              <a:srgbClr val="5C5C5C">
                <a:alpha val="75000"/>
              </a:srgbClr>
            </a:solidFill>
            <a:prstDash val="solid"/>
            <a:miter/>
          </a:ln>
          <a:effectLst>
            <a:outerShdw sx="0" sy="0">
              <a:srgbClr val="000000">
                <a:alpha val="0"/>
              </a:srgbClr>
            </a:outerShdw>
          </a:effectLst>
        </p:spPr>
        <p:txBody>
          <a:bodyPr anchor="ctr"/>
          <a:p>
            <a:pPr algn="ctr"/>
            <a:endParaRPr lang="zh-CN" altLang="zh-CN">
              <a:highlight>
                <a:srgbClr val="FFFFFF"/>
              </a:highligh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732" name="圆角矩形 2"/>
          <p:cNvSpPr/>
          <p:nvPr/>
        </p:nvSpPr>
        <p:spPr>
          <a:xfrm>
            <a:off x="1212274" y="1194091"/>
            <a:ext cx="9766356" cy="921943"/>
          </a:xfrm>
          <a:prstGeom prst="roundRect">
            <a:avLst/>
          </a:prstGeom>
          <a:solidFill>
            <a:srgbClr val="C00000"/>
          </a:solidFill>
          <a:ln>
            <a:noFill/>
          </a:ln>
        </p:spPr>
        <p:txBody>
          <a:bodyPr anchor="ctr"/>
          <a:p>
            <a:pPr algn="ctr" defTabSz="457200"/>
            <a:endParaRPr lang="zh-CN" altLang="en-US">
              <a:solidFill>
                <a:srgbClr val="FFFFFF"/>
              </a:solidFill>
            </a:endParaRPr>
          </a:p>
        </p:txBody>
      </p:sp>
      <p:sp>
        <p:nvSpPr>
          <p:cNvPr id="1048733" name="Text Box 5"/>
          <p:cNvSpPr txBox="1">
            <a:spLocks noChangeArrowheads="1"/>
          </p:cNvSpPr>
          <p:nvPr/>
        </p:nvSpPr>
        <p:spPr>
          <a:xfrm>
            <a:off x="1359317" y="1270135"/>
            <a:ext cx="9473656" cy="1168400"/>
          </a:xfrm>
          <a:prstGeom prst="rect">
            <a:avLst/>
          </a:prstGeom>
          <a:noFill/>
          <a:ln>
            <a:noFill/>
          </a:ln>
        </p:spPr>
        <p:txBody>
          <a:bodyPr wrap="square">
            <a:spAutoFit/>
          </a:bodyPr>
          <a:lstStyle>
            <a:lvl1pPr lvl="0">
              <a:defRPr sz="2800">
                <a:solidFill>
                  <a:srgbClr val="990000"/>
                </a:solidFill>
                <a:latin typeface="Arial" panose="020B0604020202020204"/>
                <a:ea typeface="宋体" panose="02010600030101010101" pitchFamily="2" charset="-122"/>
              </a:defRPr>
            </a:lvl1pPr>
            <a:lvl2pPr lvl="1">
              <a:defRPr sz="2800">
                <a:solidFill>
                  <a:srgbClr val="990000"/>
                </a:solidFill>
                <a:latin typeface="Arial" panose="020B0604020202020204"/>
                <a:ea typeface="宋体" panose="02010600030101010101" pitchFamily="2" charset="-122"/>
              </a:defRPr>
            </a:lvl2pPr>
            <a:lvl3pPr lvl="2">
              <a:defRPr sz="2800">
                <a:solidFill>
                  <a:srgbClr val="990000"/>
                </a:solidFill>
                <a:latin typeface="Arial" panose="020B0604020202020204"/>
                <a:ea typeface="宋体" panose="02010600030101010101" pitchFamily="2" charset="-122"/>
              </a:defRPr>
            </a:lvl3pPr>
            <a:lvl4pPr lvl="3">
              <a:defRPr sz="2800">
                <a:solidFill>
                  <a:srgbClr val="990000"/>
                </a:solidFill>
                <a:latin typeface="Arial" panose="020B0604020202020204"/>
                <a:ea typeface="宋体" panose="02010600030101010101" pitchFamily="2" charset="-122"/>
              </a:defRPr>
            </a:lvl4pPr>
            <a:lvl5pPr lvl="4">
              <a:defRPr sz="2800">
                <a:solidFill>
                  <a:srgbClr val="990000"/>
                </a:solidFill>
                <a:latin typeface="Arial" panose="020B0604020202020204"/>
                <a:ea typeface="宋体" panose="02010600030101010101" pitchFamily="2" charset="-122"/>
              </a:defRPr>
            </a:lvl5pPr>
            <a:lvl6pPr lvl="5">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6pPr>
            <a:lvl7pPr lvl="6">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7pPr>
            <a:lvl8pPr lvl="7">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8pPr>
            <a:lvl9pPr lvl="8">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9pPr>
          </a:lstStyle>
          <a:p>
            <a:pPr defTabSz="457200">
              <a:spcBef>
                <a:spcPct val="50000"/>
              </a:spcBef>
            </a:pPr>
            <a:r>
              <a:rPr lang="zh-CN" altLang="en-US" sz="2000" b="1" dirty="0">
                <a:solidFill>
                  <a:schemeClr val="tx1"/>
                </a:solidFill>
                <a:latin typeface="华文行楷" panose="02010800040101010101" pitchFamily="2" charset="-122"/>
                <a:ea typeface="华文行楷" panose="02010800040101010101" pitchFamily="2" charset="-122"/>
              </a:rPr>
              <a:t>中国人民解放军火箭军是中国人民解放军新的军种，由第二炮兵更名而来，于</a:t>
            </a:r>
            <a:r>
              <a:rPr lang="en-US" altLang="zh-CN" sz="2000" b="1" dirty="0">
                <a:solidFill>
                  <a:schemeClr val="tx1"/>
                </a:solidFill>
                <a:latin typeface="华文行楷" panose="02010800040101010101" pitchFamily="2" charset="-122"/>
                <a:ea typeface="华文行楷" panose="02010800040101010101" pitchFamily="2" charset="-122"/>
              </a:rPr>
              <a:t>2015</a:t>
            </a:r>
            <a:r>
              <a:rPr lang="zh-CN" altLang="en-US" sz="2000" b="1" dirty="0">
                <a:solidFill>
                  <a:schemeClr val="tx1"/>
                </a:solidFill>
                <a:latin typeface="华文行楷" panose="02010800040101010101" pitchFamily="2" charset="-122"/>
                <a:ea typeface="华文行楷" panose="02010800040101010101" pitchFamily="2" charset="-122"/>
              </a:rPr>
              <a:t>年</a:t>
            </a:r>
            <a:r>
              <a:rPr lang="en-US" altLang="zh-CN" sz="2000" b="1" dirty="0">
                <a:solidFill>
                  <a:schemeClr val="tx1"/>
                </a:solidFill>
                <a:latin typeface="华文行楷" panose="02010800040101010101" pitchFamily="2" charset="-122"/>
                <a:ea typeface="华文行楷" panose="02010800040101010101" pitchFamily="2" charset="-122"/>
              </a:rPr>
              <a:t>12</a:t>
            </a:r>
            <a:r>
              <a:rPr lang="zh-CN" altLang="en-US" sz="2000" b="1" dirty="0">
                <a:solidFill>
                  <a:schemeClr val="tx1"/>
                </a:solidFill>
                <a:latin typeface="华文行楷" panose="02010800040101010101" pitchFamily="2" charset="-122"/>
                <a:ea typeface="华文行楷" panose="02010800040101010101" pitchFamily="2" charset="-122"/>
              </a:rPr>
              <a:t>月</a:t>
            </a:r>
            <a:r>
              <a:rPr lang="en-US" altLang="zh-CN" sz="2000" b="1" dirty="0">
                <a:solidFill>
                  <a:schemeClr val="tx1"/>
                </a:solidFill>
                <a:latin typeface="华文行楷" panose="02010800040101010101" pitchFamily="2" charset="-122"/>
                <a:ea typeface="华文行楷" panose="02010800040101010101" pitchFamily="2" charset="-122"/>
              </a:rPr>
              <a:t>31</a:t>
            </a:r>
            <a:r>
              <a:rPr lang="zh-CN" altLang="en-US" sz="2000" b="1" dirty="0">
                <a:solidFill>
                  <a:schemeClr val="tx1"/>
                </a:solidFill>
                <a:latin typeface="华文行楷" panose="02010800040101010101" pitchFamily="2" charset="-122"/>
                <a:ea typeface="华文行楷" panose="02010800040101010101" pitchFamily="2" charset="-122"/>
              </a:rPr>
              <a:t>日正式成立，是中国大国地位的战略支撑，是维护国家安全的重要基石。</a:t>
            </a:r>
            <a:endParaRPr lang="en-US" altLang="zh-CN" sz="2000" b="1" dirty="0">
              <a:solidFill>
                <a:schemeClr val="tx1"/>
              </a:solidFill>
              <a:latin typeface="华文行楷" panose="02010800040101010101" pitchFamily="2" charset="-122"/>
              <a:ea typeface="华文行楷" panose="02010800040101010101" pitchFamily="2" charset="-122"/>
            </a:endParaRPr>
          </a:p>
          <a:p>
            <a:pPr defTabSz="457200">
              <a:spcBef>
                <a:spcPct val="50000"/>
              </a:spcBef>
            </a:pPr>
            <a:endParaRPr lang="zh-CN" altLang="en-US" sz="2000" b="1" dirty="0">
              <a:solidFill>
                <a:srgbClr val="FFFFFF"/>
              </a:solidFill>
              <a:latin typeface="微软雅黑" panose="020B0503020204020204" charset="-122"/>
              <a:ea typeface="微软雅黑" panose="020B0503020204020204" charset="-122"/>
            </a:endParaRPr>
          </a:p>
        </p:txBody>
      </p:sp>
      <p:sp>
        <p:nvSpPr>
          <p:cNvPr id="1048734" name="Rectangle 4"/>
          <p:cNvSpPr txBox="1">
            <a:spLocks noChangeArrowheads="1"/>
          </p:cNvSpPr>
          <p:nvPr/>
        </p:nvSpPr>
        <p:spPr>
          <a:xfrm>
            <a:off x="706202" y="317799"/>
            <a:ext cx="5199380" cy="1143000"/>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火箭军</a:t>
            </a:r>
            <a:endParaRPr lang="zh-CN" altLang="en-US" b="1">
              <a:solidFill>
                <a:srgbClr val="C00000"/>
              </a:solidFill>
              <a:latin typeface="微软雅黑" panose="020B0503020204020204" charset="-122"/>
              <a:ea typeface="微软雅黑" panose="020B0503020204020204" charset="-122"/>
            </a:endParaRPr>
          </a:p>
        </p:txBody>
      </p:sp>
      <p:sp>
        <p:nvSpPr>
          <p:cNvPr id="1048735" name="矩形 5"/>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736" name="矩形 6"/>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pic>
        <p:nvPicPr>
          <p:cNvPr id="2097231" name="图片 8" descr="66A061382C98CCFF2491904ADB02914E"/>
          <p:cNvPicPr>
            <a:picLocks noChangeAspect="1"/>
          </p:cNvPicPr>
          <p:nvPr/>
        </p:nvPicPr>
        <p:blipFill>
          <a:blip r:embed="rId1"/>
          <a:stretch>
            <a:fillRect/>
          </a:stretch>
        </p:blipFill>
        <p:spPr>
          <a:xfrm>
            <a:off x="1489075" y="2322830"/>
            <a:ext cx="9212580" cy="4267835"/>
          </a:xfrm>
          <a:prstGeom prst="snip2DiagRect">
            <a:avLst/>
          </a:prstGeom>
          <a:solidFill>
            <a:srgbClr val="FFFFFF">
              <a:shade val="85000"/>
            </a:srgbClr>
          </a:solidFill>
          <a:ln w="88900" cap="sq">
            <a:solidFill>
              <a:srgbClr val="FFFFFF"/>
            </a:solidFill>
            <a:miter/>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97232" name="图片 1" descr="C:/Users/asus/Desktop/图片2.png图片2"/>
          <p:cNvPicPr>
            <a:picLocks noChangeAspect="1"/>
          </p:cNvPicPr>
          <p:nvPr/>
        </p:nvPicPr>
        <p:blipFill>
          <a:blip r:embed="rId2"/>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738" name="Rectangle 4"/>
          <p:cNvSpPr txBox="1">
            <a:spLocks noChangeArrowheads="1"/>
          </p:cNvSpPr>
          <p:nvPr/>
        </p:nvSpPr>
        <p:spPr>
          <a:xfrm>
            <a:off x="706202" y="317799"/>
            <a:ext cx="5199380" cy="1143000"/>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战略支援部队</a:t>
            </a:r>
            <a:endParaRPr lang="zh-CN" altLang="en-US" b="1">
              <a:solidFill>
                <a:srgbClr val="C00000"/>
              </a:solidFill>
              <a:latin typeface="微软雅黑" panose="020B0503020204020204" charset="-122"/>
              <a:ea typeface="微软雅黑" panose="020B0503020204020204" charset="-122"/>
            </a:endParaRPr>
          </a:p>
        </p:txBody>
      </p:sp>
      <p:sp>
        <p:nvSpPr>
          <p:cNvPr id="1048739" name="矩形 14"/>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740" name="矩形 15"/>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741" name="圆角矩形 3"/>
          <p:cNvSpPr/>
          <p:nvPr/>
        </p:nvSpPr>
        <p:spPr>
          <a:xfrm>
            <a:off x="100330" y="1294765"/>
            <a:ext cx="3903345" cy="4508500"/>
          </a:xfrm>
          <a:prstGeom prst="roundRect">
            <a:avLst/>
          </a:prstGeom>
          <a:solidFill>
            <a:srgbClr val="C00000"/>
          </a:solidFill>
          <a:ln>
            <a:noFill/>
          </a:ln>
        </p:spPr>
        <p:txBody>
          <a:bodyPr anchor="ctr"/>
          <a:p>
            <a:pPr algn="ctr" defTabSz="457200"/>
            <a:r>
              <a:rPr lang="zh-CN" altLang="en-US" sz="2400" b="1" dirty="0">
                <a:solidFill>
                  <a:srgbClr val="FFFFFF"/>
                </a:solidFill>
                <a:latin typeface="华文行楷" panose="02010800040101010101" pitchFamily="2" charset="-122"/>
                <a:ea typeface="华文行楷" panose="02010800040101010101" pitchFamily="2" charset="-122"/>
              </a:rPr>
              <a:t>中国人民解放军战略支援部队是维护国家安全的新型作战力量，是我军新质作战能力的重要增长点，主要是将战略性、基础性、支撑性都很强的各类保障力量进行功能整合后组建而成    的。成立战略支援部队</a:t>
            </a:r>
            <a:endParaRPr lang="en-US" altLang="zh-CN" sz="2400" b="1" dirty="0">
              <a:solidFill>
                <a:srgbClr val="FFFFFF"/>
              </a:solidFill>
              <a:latin typeface="华文行楷" panose="02010800040101010101" pitchFamily="2" charset="-122"/>
              <a:ea typeface="华文行楷" panose="02010800040101010101" pitchFamily="2" charset="-122"/>
            </a:endParaRPr>
          </a:p>
          <a:p>
            <a:pPr algn="ctr" defTabSz="457200"/>
            <a:r>
              <a:rPr lang="zh-CN" altLang="en-US" sz="2400" b="1" dirty="0">
                <a:solidFill>
                  <a:srgbClr val="FFFFFF"/>
                </a:solidFill>
                <a:latin typeface="华文行楷" panose="02010800040101010101" pitchFamily="2" charset="-122"/>
                <a:ea typeface="华文行楷" panose="02010800040101010101" pitchFamily="2" charset="-122"/>
              </a:rPr>
              <a:t>，利于优化军事力量结构、提高综合保障能力。</a:t>
            </a:r>
            <a:endParaRPr lang="zh-CN" altLang="en-US" sz="2400" b="1" dirty="0">
              <a:solidFill>
                <a:srgbClr val="FFFFFF"/>
              </a:solidFill>
              <a:latin typeface="华文行楷" panose="02010800040101010101" pitchFamily="2" charset="-122"/>
              <a:ea typeface="华文行楷" panose="02010800040101010101" pitchFamily="2" charset="-122"/>
            </a:endParaRPr>
          </a:p>
        </p:txBody>
      </p:sp>
      <p:pic>
        <p:nvPicPr>
          <p:cNvPr id="2097233" name="图片 6" descr="CBEBF34EDD6D3A72906A8FC3293F0E83"/>
          <p:cNvPicPr>
            <a:picLocks noChangeAspect="1"/>
          </p:cNvPicPr>
          <p:nvPr/>
        </p:nvPicPr>
        <p:blipFill>
          <a:blip r:embed="rId1"/>
          <a:stretch>
            <a:fillRect/>
          </a:stretch>
        </p:blipFill>
        <p:spPr>
          <a:xfrm>
            <a:off x="4215765" y="725805"/>
            <a:ext cx="3603625" cy="564578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97234" name="图片 7" descr="0E59DDBFE86C6064ABEB5411C9FFFC6B"/>
          <p:cNvPicPr>
            <a:picLocks noChangeAspect="1"/>
          </p:cNvPicPr>
          <p:nvPr/>
        </p:nvPicPr>
        <p:blipFill>
          <a:blip r:embed="rId2"/>
          <a:stretch>
            <a:fillRect/>
          </a:stretch>
        </p:blipFill>
        <p:spPr>
          <a:xfrm>
            <a:off x="8101330" y="725170"/>
            <a:ext cx="3764915" cy="5646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97235" name="图片 2" descr="C:/Users/asus/Desktop/图片2.png图片2"/>
          <p:cNvPicPr>
            <a:picLocks noChangeAspect="1"/>
          </p:cNvPicPr>
          <p:nvPr/>
        </p:nvPicPr>
        <p:blipFill>
          <a:blip r:embed="rId3"/>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38" name=""/>
        <p:cNvGrpSpPr/>
        <p:nvPr/>
      </p:nvGrpSpPr>
      <p:grpSpPr>
        <a:xfrm>
          <a:off x="0" y="0"/>
          <a:ext cx="0" cy="0"/>
          <a:chOff x="0" y="0"/>
          <a:chExt cx="0" cy="0"/>
        </a:xfrm>
      </p:grpSpPr>
      <p:sp>
        <p:nvSpPr>
          <p:cNvPr id="1048743" name="Rectangle 4"/>
          <p:cNvSpPr txBox="1">
            <a:spLocks noChangeArrowheads="1"/>
          </p:cNvSpPr>
          <p:nvPr/>
        </p:nvSpPr>
        <p:spPr>
          <a:xfrm>
            <a:off x="706202" y="317799"/>
            <a:ext cx="5199380" cy="1143000"/>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联勤保障部队</a:t>
            </a:r>
            <a:endParaRPr lang="zh-CN" altLang="en-US" b="1">
              <a:solidFill>
                <a:srgbClr val="C00000"/>
              </a:solidFill>
              <a:latin typeface="微软雅黑" panose="020B0503020204020204" charset="-122"/>
              <a:ea typeface="微软雅黑" panose="020B0503020204020204" charset="-122"/>
            </a:endParaRPr>
          </a:p>
        </p:txBody>
      </p:sp>
      <p:sp>
        <p:nvSpPr>
          <p:cNvPr id="1048744" name="矩形 14"/>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745" name="矩形 15"/>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746" name="圆角矩形 3"/>
          <p:cNvSpPr/>
          <p:nvPr/>
        </p:nvSpPr>
        <p:spPr>
          <a:xfrm>
            <a:off x="1013460" y="1159510"/>
            <a:ext cx="10287000" cy="1606550"/>
          </a:xfrm>
          <a:prstGeom prst="roundRect">
            <a:avLst/>
          </a:prstGeom>
          <a:solidFill>
            <a:srgbClr val="C00000"/>
          </a:solidFill>
          <a:ln>
            <a:noFill/>
          </a:ln>
        </p:spPr>
        <p:txBody>
          <a:bodyPr anchor="ctr"/>
          <a:p>
            <a:pPr algn="l" defTabSz="457200"/>
            <a:r>
              <a:rPr lang="en-US" altLang="zh-CN" sz="2400" b="1" dirty="0">
                <a:latin typeface="方正粗黑宋简体" panose="02000000000000000000" charset="-122"/>
                <a:ea typeface="方正粗黑宋简体" panose="02000000000000000000" charset="-122"/>
              </a:rPr>
              <a:t>    </a:t>
            </a:r>
            <a:r>
              <a:rPr lang="zh-CN" altLang="en-US" sz="2400" b="1" dirty="0">
                <a:latin typeface="华文行楷" panose="02010800040101010101" pitchFamily="2" charset="-122"/>
                <a:ea typeface="华文行楷" panose="02010800040101010101" pitchFamily="2" charset="-122"/>
              </a:rPr>
              <a:t>中国人民解放军联勤保障部队，成立于2016年9月13日。中国人民解放军联勤保障部队是实施联勤保障和战略战役支援保障的主体力量，是中国特色现代军事力量体系的重要组成部分。</a:t>
            </a:r>
            <a:endParaRPr lang="zh-CN" altLang="en-US" b="1" dirty="0">
              <a:latin typeface="华文行楷" panose="02010800040101010101" pitchFamily="2" charset="-122"/>
              <a:ea typeface="华文行楷" panose="02010800040101010101" pitchFamily="2" charset="-122"/>
            </a:endParaRPr>
          </a:p>
          <a:p>
            <a:pPr algn="l" defTabSz="457200"/>
            <a:endParaRPr lang="zh-CN" altLang="en-US" b="1" dirty="0">
              <a:latin typeface="方正粗黑宋简体" panose="02000000000000000000" charset="-122"/>
              <a:ea typeface="方正粗黑宋简体" panose="02000000000000000000" charset="-122"/>
            </a:endParaRPr>
          </a:p>
        </p:txBody>
      </p:sp>
      <p:pic>
        <p:nvPicPr>
          <p:cNvPr id="2097236" name="图片 4" descr="B0E382FF2B8CD5163E107573D04CA86C"/>
          <p:cNvPicPr>
            <a:picLocks noChangeAspect="1"/>
          </p:cNvPicPr>
          <p:nvPr/>
        </p:nvPicPr>
        <p:blipFill>
          <a:blip r:embed="rId1"/>
          <a:stretch>
            <a:fillRect/>
          </a:stretch>
        </p:blipFill>
        <p:spPr>
          <a:xfrm>
            <a:off x="1009891" y="3209731"/>
            <a:ext cx="4592001" cy="3244941"/>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97237" name="图片 1" descr="C:/Users/asus/Desktop/图片2.png图片2"/>
          <p:cNvPicPr>
            <a:picLocks noChangeAspect="1"/>
          </p:cNvPicPr>
          <p:nvPr/>
        </p:nvPicPr>
        <p:blipFill>
          <a:blip r:embed="rId2"/>
          <a:srcRect t="27" b="27"/>
          <a:stretch>
            <a:fillRect/>
          </a:stretch>
        </p:blipFill>
        <p:spPr>
          <a:xfrm>
            <a:off x="10893425" y="80010"/>
            <a:ext cx="1189990" cy="1189990"/>
          </a:xfrm>
          <a:prstGeom prst="rect">
            <a:avLst/>
          </a:prstGeom>
        </p:spPr>
      </p:pic>
      <p:pic>
        <p:nvPicPr>
          <p:cNvPr id="2097238" name="图片 1"/>
          <p:cNvPicPr>
            <a:picLocks noChangeAspect="1"/>
          </p:cNvPicPr>
          <p:nvPr/>
        </p:nvPicPr>
        <p:blipFill>
          <a:blip r:embed="rId3"/>
          <a:stretch>
            <a:fillRect/>
          </a:stretch>
        </p:blipFill>
        <p:spPr>
          <a:xfrm>
            <a:off x="6360359" y="3201748"/>
            <a:ext cx="4323192" cy="32746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48747" name="矩形: 圆角 3"/>
          <p:cNvSpPr/>
          <p:nvPr/>
        </p:nvSpPr>
        <p:spPr>
          <a:xfrm>
            <a:off x="3713584" y="5225143"/>
            <a:ext cx="45719"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749" name="Rectangle 4"/>
          <p:cNvSpPr txBox="1">
            <a:spLocks noChangeArrowheads="1"/>
          </p:cNvSpPr>
          <p:nvPr/>
        </p:nvSpPr>
        <p:spPr>
          <a:xfrm>
            <a:off x="706202" y="317799"/>
            <a:ext cx="5199380" cy="1143000"/>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部队基本情况</a:t>
            </a:r>
            <a:endParaRPr lang="zh-CN" altLang="en-US" b="1">
              <a:solidFill>
                <a:srgbClr val="C00000"/>
              </a:solidFill>
              <a:latin typeface="微软雅黑" panose="020B0503020204020204" charset="-122"/>
              <a:ea typeface="微软雅黑" panose="020B0503020204020204" charset="-122"/>
            </a:endParaRPr>
          </a:p>
        </p:txBody>
      </p:sp>
      <p:sp>
        <p:nvSpPr>
          <p:cNvPr id="1048750" name="矩形 14"/>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751" name="矩形 15"/>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752" name="文本框 1"/>
          <p:cNvSpPr txBox="1"/>
          <p:nvPr/>
        </p:nvSpPr>
        <p:spPr>
          <a:xfrm>
            <a:off x="970280" y="1240790"/>
            <a:ext cx="10251440" cy="1640841"/>
          </a:xfrm>
          <a:prstGeom prst="rect">
            <a:avLst/>
          </a:prstGeom>
          <a:noFill/>
        </p:spPr>
        <p:txBody>
          <a:bodyPr wrap="square">
            <a:spAutoFit/>
          </a:bodyPr>
          <a:p>
            <a:r>
              <a:rPr lang="zh-CN" altLang="zh-CN" sz="2400" b="1" dirty="0">
                <a:solidFill>
                  <a:srgbClr val="FF0000"/>
                </a:solidFill>
                <a:latin typeface="华文行楷" panose="02010800040101010101" pitchFamily="2" charset="-122"/>
                <a:ea typeface="华文行楷" panose="02010800040101010101" pitchFamily="2" charset="-122"/>
              </a:rPr>
              <a:t>（二）武警</a:t>
            </a:r>
            <a:r>
              <a:rPr lang="en-US" altLang="zh-CN" sz="3200" b="1" dirty="0">
                <a:solidFill>
                  <a:srgbClr val="FF0000"/>
                </a:solidFill>
                <a:latin typeface="华文行楷" panose="02010800040101010101" pitchFamily="2" charset="-122"/>
                <a:ea typeface="华文行楷" panose="02010800040101010101" pitchFamily="2" charset="-122"/>
              </a:rPr>
              <a:t> </a:t>
            </a:r>
            <a:r>
              <a:rPr lang="en-US" altLang="zh-CN" sz="2000" b="1" dirty="0">
                <a:latin typeface="华文行楷" panose="02010800040101010101" pitchFamily="2" charset="-122"/>
                <a:ea typeface="华文行楷" panose="02010800040101010101" pitchFamily="2" charset="-122"/>
              </a:rPr>
              <a:t> </a:t>
            </a:r>
            <a:r>
              <a:rPr sz="2400" b="1" dirty="0">
                <a:latin typeface="华文行楷" panose="02010800040101010101" pitchFamily="2" charset="-122"/>
                <a:ea typeface="华文行楷" panose="02010800040101010101" pitchFamily="2" charset="-122"/>
              </a:rPr>
              <a:t>中国人民武装警察部队，成立于1983年4月5日，前身是中国人民公安中央纵队，始建于1949年8月。人民武装警察部队是中华人民共和国武装力量的重要组成部分，由党中央、中央军事委员会集中统一领导。武警虽不属于解放军兵种序列，但也是国防力量的组成部分</a:t>
            </a:r>
            <a:endParaRPr sz="2400" b="1" dirty="0">
              <a:latin typeface="华文行楷" panose="02010800040101010101" pitchFamily="2" charset="-122"/>
              <a:ea typeface="华文行楷" panose="02010800040101010101" pitchFamily="2" charset="-122"/>
            </a:endParaRPr>
          </a:p>
        </p:txBody>
      </p:sp>
      <p:pic>
        <p:nvPicPr>
          <p:cNvPr id="2097239" name="图片 6" descr="0DD7F00B795B96ACA40D379C0608D969"/>
          <p:cNvPicPr>
            <a:picLocks noChangeAspect="1"/>
          </p:cNvPicPr>
          <p:nvPr/>
        </p:nvPicPr>
        <p:blipFill>
          <a:blip r:embed="rId1"/>
          <a:stretch>
            <a:fillRect/>
          </a:stretch>
        </p:blipFill>
        <p:spPr>
          <a:xfrm>
            <a:off x="1918335" y="3402965"/>
            <a:ext cx="2384425" cy="2880995"/>
          </a:xfrm>
          <a:prstGeom prst="roundRect">
            <a:avLst/>
          </a:prstGeom>
        </p:spPr>
      </p:pic>
      <p:pic>
        <p:nvPicPr>
          <p:cNvPr id="2097240" name="图片 7" descr="CBCED309B236D76BBB54E5195125BE56"/>
          <p:cNvPicPr>
            <a:picLocks noChangeAspect="1"/>
          </p:cNvPicPr>
          <p:nvPr/>
        </p:nvPicPr>
        <p:blipFill>
          <a:blip r:embed="rId2"/>
          <a:stretch>
            <a:fillRect/>
          </a:stretch>
        </p:blipFill>
        <p:spPr>
          <a:xfrm>
            <a:off x="5652770" y="3173730"/>
            <a:ext cx="5014595" cy="3339465"/>
          </a:xfrm>
          <a:prstGeom prst="rect">
            <a:avLst/>
          </a:prstGeom>
          <a:solidFill>
            <a:srgbClr val="FFFFFF">
              <a:shade val="85000"/>
            </a:srgbClr>
          </a:solidFill>
          <a:ln w="190500" cap="sq">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48753" name="文本框 9"/>
          <p:cNvSpPr txBox="1"/>
          <p:nvPr/>
        </p:nvSpPr>
        <p:spPr>
          <a:xfrm>
            <a:off x="10997341" y="3706131"/>
            <a:ext cx="738664" cy="2480609"/>
          </a:xfrm>
          <a:prstGeom prst="rect">
            <a:avLst/>
          </a:prstGeom>
          <a:noFill/>
        </p:spPr>
        <p:txBody>
          <a:bodyPr vert="eaVert" wrap="square">
            <a:spAutoFit/>
          </a:bodyPr>
          <a:p>
            <a:r>
              <a:rPr lang="zh-CN" altLang="en-US" dirty="0">
                <a:latin typeface="华文行楷" panose="02010800040101010101" pitchFamily="2" charset="-122"/>
                <a:ea typeface="华文行楷" panose="02010800040101010101" pitchFamily="2" charset="-122"/>
              </a:rPr>
              <a:t>首都机场武警执勤官兵护航旅客回家</a:t>
            </a:r>
            <a:endParaRPr lang="zh-CN" altLang="en-US" dirty="0">
              <a:latin typeface="华文行楷" panose="02010800040101010101" pitchFamily="2" charset="-122"/>
              <a:ea typeface="华文行楷" panose="02010800040101010101" pitchFamily="2" charset="-122"/>
            </a:endParaRPr>
          </a:p>
        </p:txBody>
      </p:sp>
      <p:pic>
        <p:nvPicPr>
          <p:cNvPr id="2097241" name="图片 3" descr="C:/Users/asus/Desktop/图片2.png图片2"/>
          <p:cNvPicPr>
            <a:picLocks noChangeAspect="1"/>
          </p:cNvPicPr>
          <p:nvPr/>
        </p:nvPicPr>
        <p:blipFill>
          <a:blip r:embed="rId3"/>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755" name="Rectangle 4"/>
          <p:cNvSpPr txBox="1">
            <a:spLocks noChangeArrowheads="1"/>
          </p:cNvSpPr>
          <p:nvPr/>
        </p:nvSpPr>
        <p:spPr>
          <a:xfrm>
            <a:off x="753827" y="316529"/>
            <a:ext cx="5199380" cy="1143000"/>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部队基本情况</a:t>
            </a:r>
            <a:endParaRPr lang="zh-CN" altLang="en-US" b="1">
              <a:solidFill>
                <a:srgbClr val="C00000"/>
              </a:solidFill>
              <a:latin typeface="微软雅黑" panose="020B0503020204020204" charset="-122"/>
              <a:ea typeface="微软雅黑" panose="020B0503020204020204" charset="-122"/>
            </a:endParaRPr>
          </a:p>
        </p:txBody>
      </p:sp>
      <p:sp>
        <p:nvSpPr>
          <p:cNvPr id="1048756" name="矩形 14"/>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757" name="矩形 15"/>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758" name="文本框 1"/>
          <p:cNvSpPr txBox="1"/>
          <p:nvPr/>
        </p:nvSpPr>
        <p:spPr>
          <a:xfrm>
            <a:off x="591820" y="1177925"/>
            <a:ext cx="10194290" cy="1463040"/>
          </a:xfrm>
          <a:prstGeom prst="rect">
            <a:avLst/>
          </a:prstGeom>
          <a:noFill/>
        </p:spPr>
        <p:txBody>
          <a:bodyPr wrap="square" anchor="t">
            <a:spAutoFit/>
          </a:bodyPr>
          <a:p>
            <a:pPr indent="0"/>
            <a:r>
              <a:rPr lang="zh-CN" altLang="en-US" sz="2400" b="1" dirty="0">
                <a:solidFill>
                  <a:srgbClr val="FF0000"/>
                </a:solidFill>
                <a:latin typeface="华文行楷" panose="02010800040101010101" pitchFamily="2" charset="-122"/>
                <a:ea typeface="华文行楷" panose="02010800040101010101" pitchFamily="2" charset="-122"/>
              </a:rPr>
              <a:t>（三）部队生活</a:t>
            </a:r>
            <a:r>
              <a:rPr lang="en-US" altLang="zh-CN" sz="2000" dirty="0">
                <a:latin typeface="华文行楷" panose="02010800040101010101" pitchFamily="2" charset="-122"/>
                <a:ea typeface="华文行楷" panose="02010800040101010101" pitchFamily="2" charset="-122"/>
              </a:rPr>
              <a:t>   </a:t>
            </a:r>
            <a:r>
              <a:rPr lang="zh-CN" altLang="en-US" sz="2400" b="1" dirty="0">
                <a:latin typeface="华文行楷" panose="02010800040101010101" pitchFamily="2" charset="-122"/>
                <a:ea typeface="华文行楷" panose="02010800040101010101" pitchFamily="2" charset="-122"/>
              </a:rPr>
              <a:t>部队生活的内容大致分为早操、正式操课、午休、政治教育、点名、就寝等环节，在一般情况下，节假日都能正常休息并有丰富多彩的活动，总之，部队的生活会非常有趣和充实。</a:t>
            </a:r>
            <a:endParaRPr lang="zh-CN" altLang="en-US" sz="2400" b="1" dirty="0">
              <a:latin typeface="华文行楷" panose="02010800040101010101" pitchFamily="2" charset="-122"/>
              <a:ea typeface="华文行楷" panose="02010800040101010101" pitchFamily="2" charset="-122"/>
            </a:endParaRPr>
          </a:p>
          <a:p>
            <a:pPr indent="0"/>
            <a:r>
              <a:rPr lang="zh-CN" altLang="en-US" sz="2000" dirty="0">
                <a:latin typeface="华文行楷" panose="02010800040101010101" pitchFamily="2" charset="-122"/>
                <a:ea typeface="华文行楷" panose="02010800040101010101" pitchFamily="2" charset="-122"/>
              </a:rPr>
              <a:t> </a:t>
            </a:r>
            <a:endParaRPr lang="zh-CN" altLang="en-US" sz="2000" dirty="0">
              <a:latin typeface="华文行楷" panose="02010800040101010101" pitchFamily="2" charset="-122"/>
              <a:ea typeface="华文行楷" panose="02010800040101010101" pitchFamily="2" charset="-122"/>
            </a:endParaRPr>
          </a:p>
        </p:txBody>
      </p:sp>
      <p:pic>
        <p:nvPicPr>
          <p:cNvPr id="2097242" name="图片 2" descr="BDDDC7BC716238EB2B06B88824CF65CD"/>
          <p:cNvPicPr>
            <a:picLocks noChangeAspect="1"/>
          </p:cNvPicPr>
          <p:nvPr/>
        </p:nvPicPr>
        <p:blipFill>
          <a:blip r:embed="rId1"/>
          <a:stretch>
            <a:fillRect/>
          </a:stretch>
        </p:blipFill>
        <p:spPr>
          <a:xfrm>
            <a:off x="1116330" y="2408555"/>
            <a:ext cx="3438525" cy="43319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97243" name="图片 3" descr="368AC96D49C751F5EAE8A37A1992A091"/>
          <p:cNvPicPr>
            <a:picLocks noChangeAspect="1"/>
          </p:cNvPicPr>
          <p:nvPr/>
        </p:nvPicPr>
        <p:blipFill>
          <a:blip r:embed="rId2"/>
          <a:stretch>
            <a:fillRect/>
          </a:stretch>
        </p:blipFill>
        <p:spPr>
          <a:xfrm>
            <a:off x="6128987" y="2408554"/>
            <a:ext cx="4946683" cy="4155945"/>
          </a:xfrm>
          <a:prstGeom prst="snip2DiagRect">
            <a:avLst>
              <a:gd name="adj1" fmla="val 11200"/>
              <a:gd name="adj2" fmla="val 16667"/>
            </a:avLst>
          </a:prstGeom>
          <a:solidFill>
            <a:srgbClr val="FFFFFF">
              <a:shade val="85000"/>
            </a:srgbClr>
          </a:solidFill>
          <a:ln w="88900" cap="sq">
            <a:solidFill>
              <a:srgbClr val="FFFFFF"/>
            </a:solidFill>
            <a:miter/>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97244" name="图片 4" descr="C:/Users/asus/Desktop/图片2.png图片2"/>
          <p:cNvPicPr>
            <a:picLocks noChangeAspect="1"/>
          </p:cNvPicPr>
          <p:nvPr/>
        </p:nvPicPr>
        <p:blipFill>
          <a:blip r:embed="rId3"/>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01" name="Text Box 3"/>
          <p:cNvSpPr txBox="1">
            <a:spLocks noChangeArrowheads="1"/>
          </p:cNvSpPr>
          <p:nvPr/>
        </p:nvSpPr>
        <p:spPr>
          <a:xfrm>
            <a:off x="5354320" y="80010"/>
            <a:ext cx="5422537" cy="5749290"/>
          </a:xfrm>
          <a:prstGeom prst="rect">
            <a:avLst/>
          </a:prstGeom>
          <a:noFill/>
          <a:ln>
            <a:noFill/>
          </a:ln>
        </p:spPr>
        <p:txBody>
          <a:bodyPr wrap="square">
            <a:spAutoFit/>
          </a:bodyPr>
          <a:lstStyle>
            <a:lvl1pPr lvl="0">
              <a:defRPr sz="2800">
                <a:solidFill>
                  <a:srgbClr val="990000"/>
                </a:solidFill>
                <a:latin typeface="Arial" panose="020B0604020202020204"/>
                <a:ea typeface="宋体" panose="02010600030101010101" pitchFamily="2" charset="-122"/>
              </a:defRPr>
            </a:lvl1pPr>
            <a:lvl2pPr lvl="1">
              <a:defRPr sz="2800">
                <a:solidFill>
                  <a:srgbClr val="990000"/>
                </a:solidFill>
                <a:latin typeface="Arial" panose="020B0604020202020204"/>
                <a:ea typeface="宋体" panose="02010600030101010101" pitchFamily="2" charset="-122"/>
              </a:defRPr>
            </a:lvl2pPr>
            <a:lvl3pPr lvl="2">
              <a:defRPr sz="2800">
                <a:solidFill>
                  <a:srgbClr val="990000"/>
                </a:solidFill>
                <a:latin typeface="Arial" panose="020B0604020202020204"/>
                <a:ea typeface="宋体" panose="02010600030101010101" pitchFamily="2" charset="-122"/>
              </a:defRPr>
            </a:lvl3pPr>
            <a:lvl4pPr lvl="3">
              <a:defRPr sz="2800">
                <a:solidFill>
                  <a:srgbClr val="990000"/>
                </a:solidFill>
                <a:latin typeface="Arial" panose="020B0604020202020204"/>
                <a:ea typeface="宋体" panose="02010600030101010101" pitchFamily="2" charset="-122"/>
              </a:defRPr>
            </a:lvl4pPr>
            <a:lvl5pPr lvl="4">
              <a:defRPr sz="2800">
                <a:solidFill>
                  <a:srgbClr val="990000"/>
                </a:solidFill>
                <a:latin typeface="Arial" panose="020B0604020202020204"/>
                <a:ea typeface="宋体" panose="02010600030101010101" pitchFamily="2" charset="-122"/>
              </a:defRPr>
            </a:lvl5pPr>
            <a:lvl6pPr lvl="5">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6pPr>
            <a:lvl7pPr lvl="6">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7pPr>
            <a:lvl8pPr lvl="7">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8pPr>
            <a:lvl9pPr lvl="8">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9pPr>
          </a:lstStyle>
          <a:p>
            <a:pPr defTabSz="457200">
              <a:lnSpc>
                <a:spcPct val="150000"/>
              </a:lnSpc>
              <a:spcBef>
                <a:spcPct val="0"/>
              </a:spcBef>
            </a:pPr>
            <a:r>
              <a:rPr lang="zh-CN" altLang="en-US" b="1" dirty="0">
                <a:solidFill>
                  <a:srgbClr val="C00000"/>
                </a:solidFill>
                <a:latin typeface="微软雅黑" panose="020B0503020204020204" charset="-122"/>
                <a:ea typeface="微软雅黑" panose="020B0503020204020204" charset="-122"/>
              </a:rPr>
              <a:t>   </a:t>
            </a:r>
            <a:r>
              <a:rPr lang="zh-CN" altLang="en-US" b="1" dirty="0">
                <a:solidFill>
                  <a:srgbClr val="C00000"/>
                </a:solidFill>
                <a:latin typeface="方正小标宋简体" panose="02000000000000000000" pitchFamily="65" charset="-122"/>
                <a:ea typeface="方正小标宋简体" panose="02000000000000000000" pitchFamily="65" charset="-122"/>
              </a:rPr>
              <a:t>  </a:t>
            </a:r>
            <a:r>
              <a:rPr lang="zh-CN" altLang="en-US" sz="2000" b="1" dirty="0">
                <a:solidFill>
                  <a:schemeClr val="tx1"/>
                </a:solidFill>
                <a:latin typeface="华文行楷" panose="02010800040101010101" pitchFamily="2" charset="-122"/>
                <a:ea typeface="华文行楷" panose="02010800040101010101" pitchFamily="2" charset="-122"/>
              </a:rPr>
              <a:t>亲爱的同学们，“一代人有一代人的</a:t>
            </a:r>
            <a:r>
              <a:rPr lang="en-US" altLang="zh-CN" sz="2000" b="1" dirty="0">
                <a:solidFill>
                  <a:schemeClr val="tx1"/>
                </a:solidFill>
                <a:latin typeface="华文行楷" panose="02010800040101010101" pitchFamily="2" charset="-122"/>
                <a:ea typeface="华文行楷" panose="02010800040101010101" pitchFamily="2" charset="-122"/>
              </a:rPr>
              <a:t>               </a:t>
            </a:r>
            <a:r>
              <a:rPr lang="zh-CN" altLang="en-US" sz="2000" b="1" dirty="0">
                <a:solidFill>
                  <a:schemeClr val="tx1"/>
                </a:solidFill>
                <a:latin typeface="华文行楷" panose="02010800040101010101" pitchFamily="2" charset="-122"/>
                <a:ea typeface="华文行楷" panose="02010800040101010101" pitchFamily="2" charset="-122"/>
              </a:rPr>
              <a:t>长征，一代人有一代人的担当”。国防，筑起最坚固的屏障！军人，提供最可靠的力量！国家急需年轻有为的我们！</a:t>
            </a:r>
            <a:endParaRPr lang="zh-CN" altLang="en-US" sz="2000" b="1" dirty="0">
              <a:solidFill>
                <a:schemeClr val="tx1"/>
              </a:solidFill>
              <a:latin typeface="华文行楷" panose="02010800040101010101" pitchFamily="2" charset="-122"/>
              <a:ea typeface="华文行楷" panose="02010800040101010101" pitchFamily="2" charset="-122"/>
            </a:endParaRPr>
          </a:p>
          <a:p>
            <a:pPr defTabSz="457200">
              <a:lnSpc>
                <a:spcPct val="150000"/>
              </a:lnSpc>
              <a:spcBef>
                <a:spcPct val="0"/>
              </a:spcBef>
            </a:pPr>
            <a:r>
              <a:rPr lang="zh-CN" altLang="en-US" sz="2000" b="1" dirty="0">
                <a:solidFill>
                  <a:schemeClr val="tx1"/>
                </a:solidFill>
                <a:latin typeface="华文行楷" panose="02010800040101010101" pitchFamily="2" charset="-122"/>
                <a:ea typeface="华文行楷" panose="02010800040101010101" pitchFamily="2" charset="-122"/>
              </a:rPr>
              <a:t>       我们不能只当见证者、旁观者，更应该是投身国防的践行者、报效祖国的奋进者！同学们，我们是医学专业的学生，是拥有着军队所需的专业技能的医学人才，我们更应当把握机遇，携笔从戎锤炼青春本色！让我们助力强军，砥砺前行；以梦为马，建功军营！让青春在为祖国、为人民、为民族、为人类的奉献中焕发出更加绚丽的光彩！</a:t>
            </a:r>
            <a:endParaRPr lang="zh-CN" altLang="en-US" sz="2000" b="1" dirty="0">
              <a:solidFill>
                <a:schemeClr val="tx1"/>
              </a:solidFill>
              <a:latin typeface="华文行楷" panose="02010800040101010101" pitchFamily="2" charset="-122"/>
              <a:ea typeface="华文行楷" panose="02010800040101010101" pitchFamily="2" charset="-122"/>
            </a:endParaRPr>
          </a:p>
        </p:txBody>
      </p:sp>
      <p:pic>
        <p:nvPicPr>
          <p:cNvPr id="2097167" name="图片 2" descr="QQ图片20211117154916"/>
          <p:cNvPicPr>
            <a:picLocks noChangeAspect="1"/>
          </p:cNvPicPr>
          <p:nvPr/>
        </p:nvPicPr>
        <p:blipFill>
          <a:blip r:embed="rId1"/>
          <a:stretch>
            <a:fillRect/>
          </a:stretch>
        </p:blipFill>
        <p:spPr>
          <a:xfrm>
            <a:off x="179070" y="179705"/>
            <a:ext cx="5104765" cy="6046470"/>
          </a:xfrm>
          <a:prstGeom prst="rect">
            <a:avLst/>
          </a:prstGeom>
          <a:ln w="88900" cap="sq" cmpd="thickThin">
            <a:solidFill>
              <a:srgbClr val="000000"/>
            </a:solidFill>
            <a:prstDash val="solid"/>
            <a:miter/>
          </a:ln>
          <a:effectLst>
            <a:innerShdw blurRad="76200">
              <a:srgbClr val="000000"/>
            </a:innerShdw>
          </a:effectLst>
        </p:spPr>
      </p:pic>
      <p:pic>
        <p:nvPicPr>
          <p:cNvPr id="2097168" name="图片 1" descr="C:/Users/asus/Desktop/图片2.png图片2"/>
          <p:cNvPicPr>
            <a:picLocks noChangeAspect="1"/>
          </p:cNvPicPr>
          <p:nvPr/>
        </p:nvPicPr>
        <p:blipFill>
          <a:blip r:embed="rId2"/>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pic>
        <p:nvPicPr>
          <p:cNvPr id="2097165" name="图片 2" descr="0B52252846AC15B33AED89E794D8F9E6"/>
          <p:cNvPicPr>
            <a:picLocks noChangeAspect="1"/>
          </p:cNvPicPr>
          <p:nvPr>
            <p:custDataLst>
              <p:tags r:id="rId1"/>
            </p:custDataLst>
          </p:nvPr>
        </p:nvPicPr>
        <p:blipFill>
          <a:blip r:embed="rId2">
            <a:alphaModFix amt="68000"/>
          </a:blip>
          <a:stretch>
            <a:fillRect/>
          </a:stretch>
        </p:blipFill>
        <p:spPr>
          <a:xfrm>
            <a:off x="541020" y="486410"/>
            <a:ext cx="4312285" cy="5737225"/>
          </a:xfrm>
          <a:prstGeom prst="rect">
            <a:avLst/>
          </a:prstGeom>
          <a:solidFill>
            <a:srgbClr val="FFFFFF">
              <a:shade val="85000"/>
            </a:srgbClr>
          </a:solidFill>
          <a:ln w="190500" cap="sq">
            <a:solidFill>
              <a:srgbClr val="FFFFFF"/>
            </a:solidFill>
            <a:miter/>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97166" name="图片 1" descr="C:/Users/asus/Desktop/图片2.png图片2"/>
          <p:cNvPicPr>
            <a:picLocks noChangeAspect="1"/>
          </p:cNvPicPr>
          <p:nvPr/>
        </p:nvPicPr>
        <p:blipFill>
          <a:blip r:embed="rId3"/>
          <a:srcRect t="27" b="27"/>
          <a:stretch>
            <a:fillRect/>
          </a:stretch>
        </p:blipFill>
        <p:spPr>
          <a:xfrm>
            <a:off x="10893425" y="80010"/>
            <a:ext cx="1189990" cy="1189990"/>
          </a:xfrm>
          <a:prstGeom prst="rect">
            <a:avLst/>
          </a:prstGeom>
        </p:spPr>
      </p:pic>
      <p:sp>
        <p:nvSpPr>
          <p:cNvPr id="1048600" name="文本框 4"/>
          <p:cNvSpPr txBox="1"/>
          <p:nvPr/>
        </p:nvSpPr>
        <p:spPr>
          <a:xfrm>
            <a:off x="4634865" y="1621790"/>
            <a:ext cx="7448550" cy="2987041"/>
          </a:xfrm>
          <a:prstGeom prst="rect">
            <a:avLst/>
          </a:prstGeom>
          <a:noFill/>
        </p:spPr>
        <p:txBody>
          <a:bodyPr wrap="square">
            <a:spAutoFit/>
          </a:bodyPr>
          <a:p>
            <a:pPr lvl="1">
              <a:lnSpc>
                <a:spcPct val="200000"/>
              </a:lnSpc>
            </a:pPr>
            <a:r>
              <a:rPr lang="zh-CN" altLang="en-US" sz="4800" b="1">
                <a:gradFill>
                  <a:gsLst>
                    <a:gs pos="0">
                      <a:srgbClr val="14CD68"/>
                    </a:gs>
                    <a:gs pos="100000">
                      <a:srgbClr val="035C7D"/>
                    </a:gs>
                  </a:gsLst>
                  <a:lin scaled="0"/>
                </a:gradFill>
                <a:latin typeface="方正舒体" panose="02010601030101010101" charset="-122"/>
                <a:ea typeface="方正舒体" panose="02010601030101010101" charset="-122"/>
              </a:rPr>
              <a:t>青春有很多样子，很庆幸我的青春有穿军装的样子</a:t>
            </a:r>
            <a:endParaRPr lang="zh-CN" altLang="en-US" sz="4800" b="1">
              <a:gradFill>
                <a:gsLst>
                  <a:gs pos="0">
                    <a:srgbClr val="14CD68"/>
                  </a:gs>
                  <a:gs pos="100000">
                    <a:srgbClr val="035C7D"/>
                  </a:gs>
                </a:gsLst>
                <a:lin scaled="0"/>
              </a:gradFill>
              <a:latin typeface="方正舒体" panose="02010601030101010101" charset="-122"/>
              <a:ea typeface="方正舒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pic>
        <p:nvPicPr>
          <p:cNvPr id="2097177" name="图片 2"/>
          <p:cNvPicPr>
            <a:picLocks noChangeAspect="1"/>
          </p:cNvPicPr>
          <p:nvPr/>
        </p:nvPicPr>
        <p:blipFill>
          <a:blip r:embed="rId1" cstate="screen"/>
          <a:stretch>
            <a:fillRect/>
          </a:stretch>
        </p:blipFill>
        <p:spPr>
          <a:xfrm>
            <a:off x="0" y="1270000"/>
            <a:ext cx="11177578" cy="5588000"/>
          </a:xfrm>
          <a:prstGeom prst="rect">
            <a:avLst/>
          </a:prstGeom>
        </p:spPr>
      </p:pic>
      <p:pic>
        <p:nvPicPr>
          <p:cNvPr id="2097178" name="图片 3"/>
          <p:cNvPicPr>
            <a:picLocks noChangeAspect="1"/>
          </p:cNvPicPr>
          <p:nvPr/>
        </p:nvPicPr>
        <p:blipFill>
          <a:blip r:embed="rId2" cstate="screen"/>
          <a:stretch>
            <a:fillRect/>
          </a:stretch>
        </p:blipFill>
        <p:spPr>
          <a:xfrm>
            <a:off x="2133600" y="1871091"/>
            <a:ext cx="10058400" cy="5028490"/>
          </a:xfrm>
          <a:prstGeom prst="rect">
            <a:avLst/>
          </a:prstGeom>
        </p:spPr>
      </p:pic>
      <p:pic>
        <p:nvPicPr>
          <p:cNvPr id="2097179" name="图片 7" descr="C:/Users/asus/Desktop/图片2.png图片2"/>
          <p:cNvPicPr>
            <a:picLocks noChangeAspect="1"/>
          </p:cNvPicPr>
          <p:nvPr/>
        </p:nvPicPr>
        <p:blipFill>
          <a:blip r:embed="rId3"/>
          <a:srcRect t="27" b="27"/>
          <a:stretch>
            <a:fillRect/>
          </a:stretch>
        </p:blipFill>
        <p:spPr>
          <a:xfrm>
            <a:off x="10893425" y="80010"/>
            <a:ext cx="1189990" cy="1189990"/>
          </a:xfrm>
          <a:prstGeom prst="rect">
            <a:avLst/>
          </a:prstGeom>
        </p:spPr>
      </p:pic>
      <p:pic>
        <p:nvPicPr>
          <p:cNvPr id="2097180" name="图片 6"/>
          <p:cNvPicPr>
            <a:picLocks noChangeAspect="1"/>
          </p:cNvPicPr>
          <p:nvPr/>
        </p:nvPicPr>
        <p:blipFill rotWithShape="1">
          <a:blip r:embed="rId4" cstate="screen"/>
          <a:srcRect/>
          <a:stretch>
            <a:fillRect/>
          </a:stretch>
        </p:blipFill>
        <p:spPr>
          <a:xfrm>
            <a:off x="-114" y="-63145"/>
            <a:ext cx="5222354" cy="5028490"/>
          </a:xfrm>
          <a:prstGeom prst="rect">
            <a:avLst/>
          </a:prstGeom>
        </p:spPr>
      </p:pic>
      <p:sp>
        <p:nvSpPr>
          <p:cNvPr id="1048619" name="标题 2"/>
          <p:cNvSpPr>
            <a:spLocks noGrp="1"/>
          </p:cNvSpPr>
          <p:nvPr>
            <p:ph type="ctrTitle"/>
          </p:nvPr>
        </p:nvSpPr>
        <p:spPr/>
        <p:txBody>
          <a:bodyPr>
            <a:normAutofit fontScale="90000"/>
          </a:bodyPr>
          <a:p>
            <a:r>
              <a:rPr lang="zh-CN" altLang="en-US" dirty="0">
                <a:latin typeface="华文行楷" panose="02010800040101010101" pitchFamily="2" charset="-122"/>
                <a:ea typeface="华文行楷" panose="02010800040101010101" pitchFamily="2" charset="-122"/>
              </a:rPr>
              <a:t>第一章</a:t>
            </a:r>
            <a:br>
              <a:rPr lang="en-US" altLang="zh-CN" dirty="0"/>
            </a:br>
            <a:br>
              <a:rPr lang="en-US" altLang="zh-CN" b="1" dirty="0"/>
            </a:br>
            <a:r>
              <a:rPr lang="zh-CN" altLang="en-US" b="1" dirty="0">
                <a:latin typeface="华文行楷" panose="02010800040101010101" pitchFamily="2" charset="-122"/>
                <a:ea typeface="华文行楷" panose="02010800040101010101" pitchFamily="2" charset="-122"/>
              </a:rPr>
              <a:t>了解征兵入伍</a:t>
            </a:r>
            <a:endParaRPr lang="zh-CN" altLang="en-US" b="1" dirty="0">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pic>
        <p:nvPicPr>
          <p:cNvPr id="2097161" name="图片 2"/>
          <p:cNvPicPr>
            <a:picLocks noChangeAspect="1"/>
          </p:cNvPicPr>
          <p:nvPr/>
        </p:nvPicPr>
        <p:blipFill>
          <a:blip r:embed="rId1" cstate="screen"/>
          <a:stretch>
            <a:fillRect/>
          </a:stretch>
        </p:blipFill>
        <p:spPr>
          <a:xfrm>
            <a:off x="0" y="1270000"/>
            <a:ext cx="11177578" cy="5588000"/>
          </a:xfrm>
          <a:prstGeom prst="rect">
            <a:avLst/>
          </a:prstGeom>
        </p:spPr>
      </p:pic>
      <p:pic>
        <p:nvPicPr>
          <p:cNvPr id="2097162" name="图片 3"/>
          <p:cNvPicPr>
            <a:picLocks noChangeAspect="1"/>
          </p:cNvPicPr>
          <p:nvPr/>
        </p:nvPicPr>
        <p:blipFill>
          <a:blip r:embed="rId2" cstate="screen"/>
          <a:stretch>
            <a:fillRect/>
          </a:stretch>
        </p:blipFill>
        <p:spPr>
          <a:xfrm>
            <a:off x="2133600" y="1871091"/>
            <a:ext cx="10058400" cy="5028490"/>
          </a:xfrm>
          <a:prstGeom prst="rect">
            <a:avLst/>
          </a:prstGeom>
        </p:spPr>
      </p:pic>
      <p:sp>
        <p:nvSpPr>
          <p:cNvPr id="1048594" name="标题 1"/>
          <p:cNvSpPr>
            <a:spLocks noGrp="1"/>
          </p:cNvSpPr>
          <p:nvPr>
            <p:ph type="ctrTitle"/>
          </p:nvPr>
        </p:nvSpPr>
        <p:spPr>
          <a:xfrm>
            <a:off x="1524068" y="2735307"/>
            <a:ext cx="9144000" cy="1387339"/>
          </a:xfrm>
        </p:spPr>
        <p:txBody>
          <a:bodyPr vert="horz" lIns="91440" tIns="45720" rIns="91440" bIns="45720" anchor="b">
            <a:normAutofit fontScale="90000"/>
          </a:bodyPr>
          <a:p>
            <a:pPr>
              <a:lnSpc>
                <a:spcPct val="150000"/>
              </a:lnSpc>
            </a:pPr>
            <a:r>
              <a:rPr lang="zh-CN" altLang="en-US" sz="9600">
                <a:blipFill rotWithShape="1">
                  <a:blip r:embed="rId3"/>
                  <a:stretch>
                    <a:fillRect/>
                  </a:stretch>
                </a:blipFill>
                <a:effectLst>
                  <a:innerShdw blurRad="63500" dist="50800" dir="10800000">
                    <a:srgbClr val="000000">
                      <a:alpha val="50000"/>
                    </a:srgbClr>
                  </a:innerShdw>
                </a:effectLst>
                <a:latin typeface="华文琥珀" panose="02010800040101010101" charset="-122"/>
                <a:ea typeface="华文琥珀" panose="02010800040101010101" charset="-122"/>
              </a:rPr>
              <a:t>谢谢大家</a:t>
            </a:r>
            <a:endParaRPr lang="zh-CN" altLang="en-US" sz="9600">
              <a:blipFill rotWithShape="1">
                <a:blip r:embed="rId3"/>
                <a:stretch>
                  <a:fillRect/>
                </a:stretch>
              </a:blipFill>
              <a:effectLst>
                <a:innerShdw blurRad="63500" dist="50800" dir="10800000">
                  <a:srgbClr val="000000">
                    <a:alpha val="50000"/>
                  </a:srgbClr>
                </a:innerShdw>
              </a:effectLst>
              <a:latin typeface="华文琥珀" panose="02010800040101010101" charset="-122"/>
              <a:ea typeface="华文琥珀" panose="02010800040101010101" charset="-122"/>
            </a:endParaRPr>
          </a:p>
        </p:txBody>
      </p:sp>
      <p:sp>
        <p:nvSpPr>
          <p:cNvPr id="1048595" name="文本框 5"/>
          <p:cNvSpPr txBox="1"/>
          <p:nvPr/>
        </p:nvSpPr>
        <p:spPr>
          <a:xfrm>
            <a:off x="3841870" y="3748612"/>
            <a:ext cx="4997329" cy="583565"/>
          </a:xfrm>
          <a:prstGeom prst="rect">
            <a:avLst/>
          </a:prstGeom>
          <a:noFill/>
        </p:spPr>
        <p:txBody>
          <a:bodyPr wrap="square">
            <a:spAutoFit/>
          </a:bodyPr>
          <a:p>
            <a:pPr defTabSz="457200"/>
            <a:endParaRPr lang="zh-CN" altLang="en-US" sz="3200">
              <a:solidFill>
                <a:srgbClr val="C00000"/>
              </a:solidFill>
            </a:endParaRPr>
          </a:p>
        </p:txBody>
      </p:sp>
      <p:pic>
        <p:nvPicPr>
          <p:cNvPr id="2097163" name="图片 10" descr="C:/Users/asus/Desktop/图片2.png图片2"/>
          <p:cNvPicPr>
            <a:picLocks noChangeAspect="1"/>
          </p:cNvPicPr>
          <p:nvPr/>
        </p:nvPicPr>
        <p:blipFill>
          <a:blip r:embed="rId4"/>
          <a:srcRect t="27" b="27"/>
          <a:stretch>
            <a:fillRect/>
          </a:stretch>
        </p:blipFill>
        <p:spPr>
          <a:xfrm>
            <a:off x="10893425" y="80010"/>
            <a:ext cx="1189990" cy="1189990"/>
          </a:xfrm>
          <a:prstGeom prst="rect">
            <a:avLst/>
          </a:prstGeom>
        </p:spPr>
      </p:pic>
      <p:pic>
        <p:nvPicPr>
          <p:cNvPr id="2097164" name="图片 6"/>
          <p:cNvPicPr>
            <a:picLocks noChangeAspect="1"/>
          </p:cNvPicPr>
          <p:nvPr/>
        </p:nvPicPr>
        <p:blipFill rotWithShape="1">
          <a:blip r:embed="rId5" cstate="screen"/>
          <a:srcRect/>
          <a:stretch>
            <a:fillRect/>
          </a:stretch>
        </p:blipFill>
        <p:spPr>
          <a:xfrm>
            <a:off x="-114" y="-63145"/>
            <a:ext cx="5222354" cy="5028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586" name="标题 1"/>
          <p:cNvSpPr>
            <a:spLocks noGrp="1"/>
          </p:cNvSpPr>
          <p:nvPr>
            <p:ph type="title"/>
          </p:nvPr>
        </p:nvSpPr>
        <p:spPr>
          <a:xfrm>
            <a:off x="706120" y="519430"/>
            <a:ext cx="10779125" cy="1261745"/>
          </a:xfrm>
        </p:spPr>
        <p:txBody>
          <a:bodyPr>
            <a:normAutofit/>
          </a:bodyPr>
          <a:p>
            <a:pPr algn="ctr"/>
            <a:r>
              <a:rPr lang="zh-CN" altLang="en-US" sz="6000" dirty="0">
                <a:solidFill>
                  <a:schemeClr val="tx1"/>
                </a:solidFill>
                <a:latin typeface="华文行楷" panose="02010800040101010101" pitchFamily="2" charset="-122"/>
                <a:ea typeface="华文行楷" panose="02010800040101010101" pitchFamily="2" charset="-122"/>
              </a:rPr>
              <a:t>热烈欢迎各位同学们应征入伍！</a:t>
            </a:r>
            <a:endParaRPr lang="zh-CN" altLang="en-US" sz="6000" dirty="0">
              <a:solidFill>
                <a:schemeClr val="tx1"/>
              </a:solidFill>
              <a:latin typeface="华文行楷" panose="02010800040101010101" pitchFamily="2" charset="-122"/>
              <a:ea typeface="华文行楷" panose="02010800040101010101" pitchFamily="2" charset="-122"/>
            </a:endParaRPr>
          </a:p>
        </p:txBody>
      </p:sp>
      <p:pic>
        <p:nvPicPr>
          <p:cNvPr id="2097155" name="图片 7" descr="C:/Users/asus/Desktop/图片2.png图片2"/>
          <p:cNvPicPr>
            <a:picLocks noChangeAspect="1"/>
          </p:cNvPicPr>
          <p:nvPr/>
        </p:nvPicPr>
        <p:blipFill>
          <a:blip r:embed="rId1"/>
          <a:srcRect t="27" b="27"/>
          <a:stretch>
            <a:fillRect/>
          </a:stretch>
        </p:blipFill>
        <p:spPr>
          <a:xfrm>
            <a:off x="11002010" y="80010"/>
            <a:ext cx="1189990" cy="1189990"/>
          </a:xfrm>
          <a:prstGeom prst="rect">
            <a:avLst/>
          </a:prstGeom>
        </p:spPr>
      </p:pic>
      <p:pic>
        <p:nvPicPr>
          <p:cNvPr id="2097159" name="图片 4"/>
          <p:cNvPicPr>
            <a:picLocks noChangeAspect="1"/>
          </p:cNvPicPr>
          <p:nvPr/>
        </p:nvPicPr>
        <p:blipFill>
          <a:blip r:embed="rId2"/>
          <a:stretch>
            <a:fillRect/>
          </a:stretch>
        </p:blipFill>
        <p:spPr>
          <a:xfrm>
            <a:off x="4345738" y="1490323"/>
            <a:ext cx="3499407" cy="38773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21" name="Rectangle 4"/>
          <p:cNvSpPr>
            <a:spLocks noGrp="1" noChangeArrowheads="1"/>
          </p:cNvSpPr>
          <p:nvPr>
            <p:ph type="title" idx="4294967295"/>
          </p:nvPr>
        </p:nvSpPr>
        <p:spPr>
          <a:xfrm>
            <a:off x="3035935" y="2479040"/>
            <a:ext cx="6788150" cy="1900555"/>
          </a:xfrm>
        </p:spPr>
        <p:txBody>
          <a:bodyPr>
            <a:normAutofit/>
          </a:bodyPr>
          <a:p>
            <a:r>
              <a:rPr lang="zh-CN" altLang="en-US" sz="9600" b="1" dirty="0">
                <a:solidFill>
                  <a:srgbClr val="FF0000"/>
                </a:solidFill>
                <a:latin typeface="微软雅黑" panose="020B0503020204020204" charset="-122"/>
                <a:ea typeface="微软雅黑" panose="020B0503020204020204" charset="-122"/>
                <a:hlinkClick r:id="rId1" action="ppaction://hlinkfile"/>
              </a:rPr>
              <a:t>征兵宣传片</a:t>
            </a:r>
            <a:endParaRPr lang="zh-CN" altLang="en-US" sz="9600" b="1" dirty="0">
              <a:solidFill>
                <a:srgbClr val="FF0000"/>
              </a:solidFill>
              <a:latin typeface="微软雅黑" panose="020B0503020204020204" charset="-122"/>
              <a:ea typeface="微软雅黑" panose="020B0503020204020204" charset="-122"/>
              <a:hlinkClick r:id="rId1" action="ppaction://hlinkfile"/>
            </a:endParaRPr>
          </a:p>
        </p:txBody>
      </p:sp>
      <p:sp>
        <p:nvSpPr>
          <p:cNvPr id="1048622" name="Rectangle 3"/>
          <p:cNvSpPr>
            <a:spLocks noChangeArrowheads="1"/>
          </p:cNvSpPr>
          <p:nvPr/>
        </p:nvSpPr>
        <p:spPr>
          <a:xfrm>
            <a:off x="591820" y="1087755"/>
            <a:ext cx="10081895" cy="1158240"/>
          </a:xfrm>
          <a:prstGeom prst="rect">
            <a:avLst/>
          </a:prstGeom>
          <a:noFill/>
          <a:ln>
            <a:noFill/>
          </a:ln>
        </p:spPr>
        <p:txBody>
          <a:bodyPr/>
          <a:lstStyle>
            <a:lvl1pPr marL="342900" lvl="0" indent="-342900">
              <a:defRPr sz="2800">
                <a:solidFill>
                  <a:srgbClr val="990000"/>
                </a:solidFill>
                <a:latin typeface="Arial" panose="020B0604020202020204"/>
                <a:ea typeface="宋体" panose="02010600030101010101" pitchFamily="2" charset="-122"/>
              </a:defRPr>
            </a:lvl1pPr>
            <a:lvl2pPr lvl="1">
              <a:defRPr sz="2800">
                <a:solidFill>
                  <a:srgbClr val="990000"/>
                </a:solidFill>
                <a:latin typeface="Arial" panose="020B0604020202020204"/>
                <a:ea typeface="宋体" panose="02010600030101010101" pitchFamily="2" charset="-122"/>
              </a:defRPr>
            </a:lvl2pPr>
            <a:lvl3pPr lvl="2">
              <a:defRPr sz="2800">
                <a:solidFill>
                  <a:srgbClr val="990000"/>
                </a:solidFill>
                <a:latin typeface="Arial" panose="020B0604020202020204"/>
                <a:ea typeface="宋体" panose="02010600030101010101" pitchFamily="2" charset="-122"/>
              </a:defRPr>
            </a:lvl3pPr>
            <a:lvl4pPr lvl="3">
              <a:defRPr sz="2800">
                <a:solidFill>
                  <a:srgbClr val="990000"/>
                </a:solidFill>
                <a:latin typeface="Arial" panose="020B0604020202020204"/>
                <a:ea typeface="宋体" panose="02010600030101010101" pitchFamily="2" charset="-122"/>
              </a:defRPr>
            </a:lvl4pPr>
            <a:lvl5pPr lvl="4">
              <a:defRPr sz="2800">
                <a:solidFill>
                  <a:srgbClr val="990000"/>
                </a:solidFill>
                <a:latin typeface="Arial" panose="020B0604020202020204"/>
                <a:ea typeface="宋体" panose="02010600030101010101" pitchFamily="2" charset="-122"/>
              </a:defRPr>
            </a:lvl5pPr>
            <a:lvl6pPr lvl="5">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6pPr>
            <a:lvl7pPr lvl="6">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7pPr>
            <a:lvl8pPr lvl="7">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8pPr>
            <a:lvl9pPr lvl="8">
              <a:spcBef>
                <a:spcPct val="20000"/>
              </a:spcBef>
              <a:spcAft>
                <a:spcPct val="0"/>
              </a:spcAft>
              <a:buFont typeface="Arial" panose="020B0604020202020204" pitchFamily="34" charset="0"/>
              <a:defRPr sz="2800">
                <a:solidFill>
                  <a:srgbClr val="990000"/>
                </a:solidFill>
                <a:latin typeface="Arial" panose="020B0604020202020204"/>
                <a:ea typeface="宋体" panose="02010600030101010101" pitchFamily="2" charset="-122"/>
              </a:defRPr>
            </a:lvl9pPr>
          </a:lstStyle>
          <a:p>
            <a:pPr defTabSz="457200">
              <a:lnSpc>
                <a:spcPct val="200000"/>
              </a:lnSpc>
            </a:pPr>
            <a:r>
              <a:rPr lang="zh-CN" altLang="en-US" sz="2400">
                <a:solidFill>
                  <a:srgbClr val="C00000"/>
                </a:solidFill>
                <a:latin typeface="微软雅黑" panose="020B0503020204020204" charset="-122"/>
                <a:ea typeface="微软雅黑" panose="020B0503020204020204" charset="-122"/>
              </a:rPr>
              <a:t>        </a:t>
            </a:r>
            <a:endParaRPr lang="zh-CN" altLang="en-US" sz="2400">
              <a:solidFill>
                <a:srgbClr val="C00000"/>
              </a:solidFill>
              <a:latin typeface="微软雅黑" panose="020B0503020204020204" charset="-122"/>
              <a:ea typeface="微软雅黑" panose="020B0503020204020204" charset="-122"/>
            </a:endParaRPr>
          </a:p>
        </p:txBody>
      </p:sp>
      <p:pic>
        <p:nvPicPr>
          <p:cNvPr id="2097181" name="图片 4" descr="C:/Users/asus/Desktop/图片2.png图片2"/>
          <p:cNvPicPr>
            <a:picLocks noChangeAspect="1"/>
          </p:cNvPicPr>
          <p:nvPr/>
        </p:nvPicPr>
        <p:blipFill>
          <a:blip r:embed="rId2"/>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pic>
        <p:nvPicPr>
          <p:cNvPr id="2097182" name="图片 2"/>
          <p:cNvPicPr>
            <a:picLocks noChangeAspect="1"/>
          </p:cNvPicPr>
          <p:nvPr/>
        </p:nvPicPr>
        <p:blipFill>
          <a:blip r:embed="rId1" cstate="screen"/>
          <a:stretch>
            <a:fillRect/>
          </a:stretch>
        </p:blipFill>
        <p:spPr>
          <a:xfrm>
            <a:off x="0" y="1270000"/>
            <a:ext cx="11177578" cy="5588000"/>
          </a:xfrm>
          <a:prstGeom prst="rect">
            <a:avLst/>
          </a:prstGeom>
        </p:spPr>
      </p:pic>
      <p:pic>
        <p:nvPicPr>
          <p:cNvPr id="2097183" name="图片 3"/>
          <p:cNvPicPr>
            <a:picLocks noChangeAspect="1"/>
          </p:cNvPicPr>
          <p:nvPr/>
        </p:nvPicPr>
        <p:blipFill>
          <a:blip r:embed="rId2" cstate="screen"/>
          <a:stretch>
            <a:fillRect/>
          </a:stretch>
        </p:blipFill>
        <p:spPr>
          <a:xfrm>
            <a:off x="2133600" y="1829181"/>
            <a:ext cx="10058400" cy="5028490"/>
          </a:xfrm>
          <a:prstGeom prst="rect">
            <a:avLst/>
          </a:prstGeom>
        </p:spPr>
      </p:pic>
      <p:sp>
        <p:nvSpPr>
          <p:cNvPr id="1048624" name="标题 1"/>
          <p:cNvSpPr>
            <a:spLocks noGrp="1"/>
          </p:cNvSpPr>
          <p:nvPr>
            <p:ph type="ctrTitle"/>
          </p:nvPr>
        </p:nvSpPr>
        <p:spPr>
          <a:xfrm>
            <a:off x="1596044" y="2660074"/>
            <a:ext cx="9071802" cy="1853378"/>
          </a:xfrm>
        </p:spPr>
        <p:txBody>
          <a:bodyPr vert="horz" lIns="91440" tIns="45720" rIns="91440" bIns="45720" anchor="b">
            <a:noAutofit/>
          </a:bodyPr>
          <a:p>
            <a:pPr>
              <a:lnSpc>
                <a:spcPct val="150000"/>
              </a:lnSpc>
            </a:pPr>
            <a:r>
              <a:rPr lang="zh-CN" altLang="en-US" sz="6600" dirty="0">
                <a:solidFill>
                  <a:schemeClr val="tx1"/>
                </a:solidFill>
                <a:effectLst>
                  <a:innerShdw blurRad="63500" dist="50800" dir="10800000">
                    <a:srgbClr val="000000">
                      <a:alpha val="50000"/>
                    </a:srgbClr>
                  </a:innerShdw>
                </a:effectLst>
                <a:latin typeface="华文行楷" panose="02010800040101010101" pitchFamily="2" charset="-122"/>
                <a:ea typeface="华文行楷" panose="02010800040101010101" pitchFamily="2" charset="-122"/>
              </a:rPr>
              <a:t>第二章</a:t>
            </a:r>
            <a:br>
              <a:rPr lang="en-US" altLang="zh-CN" sz="6600" dirty="0">
                <a:solidFill>
                  <a:schemeClr val="tx1"/>
                </a:solidFill>
                <a:effectLst>
                  <a:innerShdw blurRad="63500" dist="50800" dir="10800000">
                    <a:srgbClr val="000000">
                      <a:alpha val="50000"/>
                    </a:srgbClr>
                  </a:innerShdw>
                </a:effectLst>
                <a:latin typeface="华文行楷" panose="02010800040101010101" pitchFamily="2" charset="-122"/>
                <a:ea typeface="华文行楷" panose="02010800040101010101" pitchFamily="2" charset="-122"/>
              </a:rPr>
            </a:br>
            <a:r>
              <a:rPr lang="zh-CN" altLang="en-US" sz="6600" dirty="0">
                <a:solidFill>
                  <a:schemeClr val="tx1"/>
                </a:solidFill>
                <a:effectLst>
                  <a:innerShdw blurRad="63500" dist="50800" dir="10800000">
                    <a:srgbClr val="000000">
                      <a:alpha val="50000"/>
                    </a:srgbClr>
                  </a:innerShdw>
                </a:effectLst>
                <a:latin typeface="华文行楷" panose="02010800040101010101" pitchFamily="2" charset="-122"/>
                <a:ea typeface="华文行楷" panose="02010800040101010101" pitchFamily="2" charset="-122"/>
              </a:rPr>
              <a:t>毕业生参军入伍的好处</a:t>
            </a:r>
            <a:endParaRPr lang="zh-CN" altLang="en-US" sz="6600" dirty="0">
              <a:solidFill>
                <a:schemeClr val="tx1"/>
              </a:solidFill>
              <a:effectLst>
                <a:innerShdw blurRad="63500" dist="50800" dir="10800000">
                  <a:srgbClr val="000000">
                    <a:alpha val="50000"/>
                  </a:srgbClr>
                </a:innerShdw>
              </a:effectLst>
              <a:latin typeface="华文行楷" panose="02010800040101010101" pitchFamily="2" charset="-122"/>
              <a:ea typeface="华文行楷" panose="02010800040101010101" pitchFamily="2" charset="-122"/>
            </a:endParaRPr>
          </a:p>
        </p:txBody>
      </p:sp>
      <p:pic>
        <p:nvPicPr>
          <p:cNvPr id="2097184" name="图片 8" descr="C:/Users/asus/Desktop/图片2.png图片2"/>
          <p:cNvPicPr>
            <a:picLocks noChangeAspect="1"/>
          </p:cNvPicPr>
          <p:nvPr/>
        </p:nvPicPr>
        <p:blipFill>
          <a:blip r:embed="rId3"/>
          <a:srcRect t="27" b="27"/>
          <a:stretch>
            <a:fillRect/>
          </a:stretch>
        </p:blipFill>
        <p:spPr>
          <a:xfrm>
            <a:off x="10893425" y="80010"/>
            <a:ext cx="1189990" cy="1189990"/>
          </a:xfrm>
          <a:prstGeom prst="rect">
            <a:avLst/>
          </a:prstGeom>
        </p:spPr>
      </p:pic>
      <p:pic>
        <p:nvPicPr>
          <p:cNvPr id="2097185" name="图片 5"/>
          <p:cNvPicPr>
            <a:picLocks noChangeAspect="1"/>
          </p:cNvPicPr>
          <p:nvPr/>
        </p:nvPicPr>
        <p:blipFill rotWithShape="1">
          <a:blip r:embed="rId4" cstate="screen"/>
          <a:srcRect/>
          <a:stretch>
            <a:fillRect/>
          </a:stretch>
        </p:blipFill>
        <p:spPr>
          <a:xfrm>
            <a:off x="-114" y="-63145"/>
            <a:ext cx="5262070" cy="5028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26" name="标题 1"/>
          <p:cNvSpPr txBox="1"/>
          <p:nvPr/>
        </p:nvSpPr>
        <p:spPr>
          <a:xfrm>
            <a:off x="355600" y="1202055"/>
            <a:ext cx="11052175" cy="5252085"/>
          </a:xfrm>
          <a:prstGeom prst="rect">
            <a:avLst/>
          </a:prstGeom>
        </p:spPr>
        <p:txBody>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pPr lvl="0"/>
            <a:endParaRPr lang="en-US" altLang="en-US" sz="3200" b="1" dirty="0">
              <a:solidFill>
                <a:srgbClr val="FF0000"/>
              </a:solidFill>
              <a:latin typeface="方正粗黑宋简体" panose="02000000000000000000" charset="-122"/>
              <a:ea typeface="方正粗黑宋简体" panose="02000000000000000000" charset="-122"/>
            </a:endParaRPr>
          </a:p>
          <a:p>
            <a:pPr lvl="0"/>
            <a:r>
              <a:rPr lang="en-US" altLang="en-US" sz="3200" b="1" dirty="0">
                <a:solidFill>
                  <a:srgbClr val="FF0000"/>
                </a:solidFill>
                <a:latin typeface="华文行楷" panose="02010800040101010101" pitchFamily="2" charset="-122"/>
                <a:ea typeface="华文行楷" panose="02010800040101010101" pitchFamily="2" charset="-122"/>
              </a:rPr>
              <a:t>1.</a:t>
            </a:r>
            <a:r>
              <a:rPr lang="zh-CN" altLang="zh-CN" sz="3200" b="1" dirty="0">
                <a:solidFill>
                  <a:srgbClr val="FF0000"/>
                </a:solidFill>
                <a:latin typeface="华文行楷" panose="02010800040101010101" pitchFamily="2" charset="-122"/>
                <a:ea typeface="华文行楷" panose="02010800040101010101" pitchFamily="2" charset="-122"/>
              </a:rPr>
              <a:t>入伍奖励金：</a:t>
            </a:r>
            <a:r>
              <a:rPr lang="zh-CN" altLang="zh-CN" sz="3200" b="1" dirty="0">
                <a:solidFill>
                  <a:srgbClr val="000000"/>
                </a:solidFill>
                <a:latin typeface="华文行楷" panose="02010800040101010101" pitchFamily="2" charset="-122"/>
                <a:ea typeface="华文行楷" panose="02010800040101010101" pitchFamily="2" charset="-122"/>
              </a:rPr>
              <a:t>义务兵在服兵役期间会有津贴，不同地区入伍津贴不同，视地区经济条件决定。</a:t>
            </a:r>
            <a:endParaRPr lang="zh-CN" altLang="zh-CN" sz="3200" b="1" dirty="0">
              <a:solidFill>
                <a:srgbClr val="000000"/>
              </a:solidFill>
              <a:latin typeface="华文行楷" panose="02010800040101010101" pitchFamily="2" charset="-122"/>
              <a:ea typeface="华文行楷" panose="02010800040101010101" pitchFamily="2" charset="-122"/>
            </a:endParaRPr>
          </a:p>
          <a:p>
            <a:pPr lvl="0"/>
            <a:endParaRPr lang="zh-CN" altLang="zh-CN" sz="3200" b="1" dirty="0">
              <a:solidFill>
                <a:srgbClr val="000000"/>
              </a:solidFill>
              <a:latin typeface="方正粗黑宋简体" panose="02000000000000000000" charset="-122"/>
              <a:ea typeface="方正粗黑宋简体" panose="02000000000000000000" charset="-122"/>
            </a:endParaRPr>
          </a:p>
          <a:p>
            <a:pPr lvl="0"/>
            <a:r>
              <a:rPr lang="en-US" altLang="en-US" sz="3200" b="1" dirty="0">
                <a:solidFill>
                  <a:srgbClr val="FF0000"/>
                </a:solidFill>
                <a:latin typeface="华文行楷" panose="02010800040101010101" pitchFamily="2" charset="-122"/>
                <a:ea typeface="华文行楷" panose="02010800040101010101" pitchFamily="2" charset="-122"/>
              </a:rPr>
              <a:t>2.</a:t>
            </a:r>
            <a:r>
              <a:rPr lang="zh-CN" altLang="zh-CN" sz="3200" b="1" dirty="0">
                <a:solidFill>
                  <a:srgbClr val="FF0000"/>
                </a:solidFill>
                <a:latin typeface="华文行楷" panose="02010800040101010101" pitchFamily="2" charset="-122"/>
                <a:ea typeface="华文行楷" panose="02010800040101010101" pitchFamily="2" charset="-122"/>
              </a:rPr>
              <a:t>学费补偿：</a:t>
            </a:r>
            <a:r>
              <a:rPr lang="zh-CN" altLang="zh-CN" sz="3200" b="1" dirty="0">
                <a:solidFill>
                  <a:srgbClr val="000000"/>
                </a:solidFill>
                <a:latin typeface="华文行楷" panose="02010800040101010101" pitchFamily="2" charset="-122"/>
                <a:ea typeface="华文行楷" panose="02010800040101010101" pitchFamily="2" charset="-122"/>
              </a:rPr>
              <a:t>国家对应征入伍服兵役的高校学生，在入伍时对其在校期间缴纳的学费实行一次性补偿或获得的国家助学贷款实行代偿。</a:t>
            </a:r>
            <a:endParaRPr lang="zh-CN" altLang="zh-CN" sz="3200" b="1" dirty="0">
              <a:solidFill>
                <a:srgbClr val="000000"/>
              </a:solidFill>
              <a:latin typeface="华文行楷" panose="02010800040101010101" pitchFamily="2" charset="-122"/>
              <a:ea typeface="华文行楷" panose="02010800040101010101" pitchFamily="2" charset="-122"/>
            </a:endParaRPr>
          </a:p>
          <a:p>
            <a:pPr lvl="0"/>
            <a:endParaRPr lang="en-US" altLang="en-US" sz="3200" b="1" dirty="0">
              <a:solidFill>
                <a:srgbClr val="000000"/>
              </a:solidFill>
              <a:latin typeface="方正粗黑宋简体" panose="02000000000000000000" charset="-122"/>
              <a:ea typeface="方正粗黑宋简体" panose="02000000000000000000" charset="-122"/>
            </a:endParaRPr>
          </a:p>
          <a:p>
            <a:pPr lvl="0"/>
            <a:endParaRPr lang="zh-CN" altLang="zh-CN" sz="3200" b="1" dirty="0">
              <a:solidFill>
                <a:srgbClr val="000000"/>
              </a:solidFill>
              <a:latin typeface="方正粗黑宋简体" panose="02000000000000000000" charset="-122"/>
              <a:ea typeface="方正粗黑宋简体" panose="02000000000000000000" charset="-122"/>
            </a:endParaRPr>
          </a:p>
          <a:p>
            <a:pPr lvl="0"/>
            <a:r>
              <a:rPr lang="en-US" altLang="zh-CN" sz="3200" b="1" dirty="0">
                <a:solidFill>
                  <a:srgbClr val="000000"/>
                </a:solidFill>
                <a:latin typeface="方正粗黑宋简体" panose="02000000000000000000" charset="-122"/>
                <a:ea typeface="方正粗黑宋简体" panose="02000000000000000000" charset="-122"/>
              </a:rPr>
              <a:t>                    </a:t>
            </a:r>
            <a:r>
              <a:rPr lang="zh-CN" altLang="en-US" sz="3200" b="1" dirty="0">
                <a:solidFill>
                  <a:schemeClr val="tx1"/>
                </a:solidFill>
                <a:latin typeface="楷体" panose="02010609060101010101" charset="-122"/>
                <a:ea typeface="楷体" panose="02010609060101010101" charset="-122"/>
              </a:rPr>
              <a:t>这么好的待遇大家不心动嘛！！！</a:t>
            </a:r>
            <a:endParaRPr lang="zh-CN" altLang="en-US" sz="3200" b="1" dirty="0">
              <a:solidFill>
                <a:schemeClr val="tx1"/>
              </a:solidFill>
              <a:latin typeface="楷体" panose="02010609060101010101" charset="-122"/>
              <a:ea typeface="楷体" panose="02010609060101010101" charset="-122"/>
            </a:endParaRPr>
          </a:p>
        </p:txBody>
      </p:sp>
      <p:sp>
        <p:nvSpPr>
          <p:cNvPr id="1048627" name="Rectangle 4"/>
          <p:cNvSpPr txBox="1">
            <a:spLocks noChangeArrowheads="1"/>
          </p:cNvSpPr>
          <p:nvPr/>
        </p:nvSpPr>
        <p:spPr>
          <a:xfrm>
            <a:off x="734060" y="317500"/>
            <a:ext cx="10287000" cy="884555"/>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（一）当兵有可观的收入</a:t>
            </a:r>
            <a:endParaRPr lang="zh-CN" altLang="en-US" b="1">
              <a:solidFill>
                <a:srgbClr val="C00000"/>
              </a:solidFill>
              <a:latin typeface="微软雅黑" panose="020B0503020204020204" charset="-122"/>
              <a:ea typeface="微软雅黑" panose="020B0503020204020204" charset="-122"/>
            </a:endParaRPr>
          </a:p>
        </p:txBody>
      </p:sp>
      <p:sp>
        <p:nvSpPr>
          <p:cNvPr id="1048628" name="矩形 7"/>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29" name="矩形 8"/>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pic>
        <p:nvPicPr>
          <p:cNvPr id="2097186" name="图片 4" descr="C:/Users/asus/Desktop/图片2.png图片2"/>
          <p:cNvPicPr>
            <a:picLocks noChangeAspect="1"/>
          </p:cNvPicPr>
          <p:nvPr/>
        </p:nvPicPr>
        <p:blipFill>
          <a:blip r:embed="rId1"/>
          <a:srcRect t="27" b="27"/>
          <a:stretch>
            <a:fillRect/>
          </a:stretch>
        </p:blipFill>
        <p:spPr>
          <a:xfrm>
            <a:off x="10893425" y="80010"/>
            <a:ext cx="1189990" cy="1189990"/>
          </a:xfrm>
          <a:prstGeom prst="rect">
            <a:avLst/>
          </a:prstGeom>
        </p:spPr>
      </p:pic>
      <p:pic>
        <p:nvPicPr>
          <p:cNvPr id="2097187" name="图片 1"/>
          <p:cNvPicPr>
            <a:picLocks noChangeAspect="1"/>
          </p:cNvPicPr>
          <p:nvPr/>
        </p:nvPicPr>
        <p:blipFill>
          <a:blip r:embed="rId2"/>
          <a:stretch>
            <a:fillRect/>
          </a:stretch>
        </p:blipFill>
        <p:spPr>
          <a:xfrm>
            <a:off x="1073785" y="4682490"/>
            <a:ext cx="1379855" cy="1410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631" name="标题 1"/>
          <p:cNvSpPr txBox="1"/>
          <p:nvPr/>
        </p:nvSpPr>
        <p:spPr>
          <a:xfrm>
            <a:off x="188595" y="1202055"/>
            <a:ext cx="11532235" cy="5397500"/>
          </a:xfrm>
          <a:prstGeom prst="rect">
            <a:avLst/>
          </a:prstGeom>
        </p:spPr>
        <p:txBody>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en-US" altLang="zh-CN" sz="3200" b="1" dirty="0">
                <a:solidFill>
                  <a:srgbClr val="FF0000"/>
                </a:solidFill>
                <a:latin typeface="华文行楷" panose="02010800040101010101" pitchFamily="2" charset="-122"/>
                <a:ea typeface="华文行楷" panose="02010800040101010101" pitchFamily="2" charset="-122"/>
              </a:rPr>
              <a:t>3.</a:t>
            </a:r>
            <a:r>
              <a:rPr lang="zh-CN" altLang="en-US" sz="3200" b="1" dirty="0">
                <a:solidFill>
                  <a:srgbClr val="FF0000"/>
                </a:solidFill>
                <a:latin typeface="华文行楷" panose="02010800040101010101" pitchFamily="2" charset="-122"/>
                <a:ea typeface="华文行楷" panose="02010800040101010101" pitchFamily="2" charset="-122"/>
              </a:rPr>
              <a:t>津贴：</a:t>
            </a:r>
            <a:r>
              <a:rPr lang="zh-CN" altLang="en-US" sz="3200" b="1" dirty="0">
                <a:solidFill>
                  <a:schemeClr val="tx1"/>
                </a:solidFill>
                <a:latin typeface="华文行楷" panose="02010800040101010101" pitchFamily="2" charset="-122"/>
                <a:ea typeface="华文行楷" panose="02010800040101010101" pitchFamily="2" charset="-122"/>
              </a:rPr>
              <a:t>在部队服役期间，普通地区第一年每个月有至少1000元的津贴，第二年每个月至少有1100元的津贴，两年就会有至少2</a:t>
            </a:r>
            <a:r>
              <a:rPr lang="en-US" altLang="zh-CN" sz="3200" b="1" dirty="0">
                <a:solidFill>
                  <a:schemeClr val="tx1"/>
                </a:solidFill>
                <a:latin typeface="华文行楷" panose="02010800040101010101" pitchFamily="2" charset="-122"/>
                <a:ea typeface="华文行楷" panose="02010800040101010101" pitchFamily="2" charset="-122"/>
              </a:rPr>
              <a:t>76</a:t>
            </a:r>
            <a:r>
              <a:rPr lang="zh-CN" altLang="en-US" sz="3200" b="1" dirty="0">
                <a:solidFill>
                  <a:schemeClr val="tx1"/>
                </a:solidFill>
                <a:latin typeface="华文行楷" panose="02010800040101010101" pitchFamily="2" charset="-122"/>
                <a:ea typeface="华文行楷" panose="02010800040101010101" pitchFamily="2" charset="-122"/>
              </a:rPr>
              <a:t>00的津贴收入（不含各类补贴）。如果到艰苦地区服役，比如进疆进藏的，会以普通地区的两倍标准进行发放。</a:t>
            </a:r>
            <a:endParaRPr lang="zh-CN" altLang="en-US" sz="3200" b="1" dirty="0">
              <a:solidFill>
                <a:schemeClr val="tx1"/>
              </a:solidFill>
              <a:latin typeface="华文行楷" panose="02010800040101010101" pitchFamily="2" charset="-122"/>
              <a:ea typeface="华文行楷" panose="02010800040101010101" pitchFamily="2" charset="-122"/>
            </a:endParaRPr>
          </a:p>
          <a:p>
            <a:endParaRPr lang="en-US" altLang="zh-CN" sz="3200" b="1" dirty="0">
              <a:solidFill>
                <a:srgbClr val="FF0000"/>
              </a:solidFill>
              <a:latin typeface="华文行楷" panose="02010800040101010101" pitchFamily="2" charset="-122"/>
              <a:ea typeface="华文行楷" panose="02010800040101010101" pitchFamily="2" charset="-122"/>
            </a:endParaRPr>
          </a:p>
          <a:p>
            <a:r>
              <a:rPr lang="en-US" altLang="zh-CN" sz="3200" b="1" dirty="0">
                <a:solidFill>
                  <a:srgbClr val="FF0000"/>
                </a:solidFill>
                <a:latin typeface="华文行楷" panose="02010800040101010101" pitchFamily="2" charset="-122"/>
                <a:ea typeface="华文行楷" panose="02010800040101010101" pitchFamily="2" charset="-122"/>
              </a:rPr>
              <a:t>4.</a:t>
            </a:r>
            <a:r>
              <a:rPr lang="zh-CN" altLang="en-US" sz="3200" b="1" dirty="0">
                <a:solidFill>
                  <a:srgbClr val="FF0000"/>
                </a:solidFill>
                <a:latin typeface="华文行楷" panose="02010800040101010101" pitchFamily="2" charset="-122"/>
                <a:ea typeface="华文行楷" panose="02010800040101010101" pitchFamily="2" charset="-122"/>
              </a:rPr>
              <a:t>退伍费：</a:t>
            </a:r>
            <a:r>
              <a:rPr lang="zh-CN" altLang="en-US" sz="3200" b="1" dirty="0">
                <a:solidFill>
                  <a:schemeClr val="tx1"/>
                </a:solidFill>
                <a:latin typeface="华文行楷" panose="02010800040101010101" pitchFamily="2" charset="-122"/>
                <a:ea typeface="华文行楷" panose="02010800040101010101" pitchFamily="2" charset="-122"/>
              </a:rPr>
              <a:t>若两年义务兵期满后退伍，部队会发放退伍补助，现阶段至少为9000元（不包含各类补贴）。</a:t>
            </a:r>
            <a:endParaRPr lang="en-US" altLang="zh-CN" sz="3200" b="1" dirty="0">
              <a:solidFill>
                <a:schemeClr val="tx1"/>
              </a:solidFill>
              <a:latin typeface="华文行楷" panose="02010800040101010101" pitchFamily="2" charset="-122"/>
              <a:ea typeface="华文行楷" panose="02010800040101010101" pitchFamily="2" charset="-122"/>
            </a:endParaRPr>
          </a:p>
          <a:p>
            <a:endParaRPr lang="en-US" altLang="zh-CN" sz="3200" b="1" dirty="0">
              <a:solidFill>
                <a:srgbClr val="FF0000"/>
              </a:solidFill>
              <a:latin typeface="华文行楷" panose="02010800040101010101" pitchFamily="2" charset="-122"/>
              <a:ea typeface="华文行楷" panose="02010800040101010101" pitchFamily="2" charset="-122"/>
            </a:endParaRPr>
          </a:p>
          <a:p>
            <a:r>
              <a:rPr lang="en-US" altLang="zh-CN" sz="3200" b="1" dirty="0">
                <a:solidFill>
                  <a:srgbClr val="FF0000"/>
                </a:solidFill>
                <a:latin typeface="华文行楷" panose="02010800040101010101" pitchFamily="2" charset="-122"/>
                <a:ea typeface="华文行楷" panose="02010800040101010101" pitchFamily="2" charset="-122"/>
              </a:rPr>
              <a:t>5.</a:t>
            </a:r>
            <a:r>
              <a:rPr lang="zh-CN" altLang="en-US" sz="3200" b="1" dirty="0">
                <a:solidFill>
                  <a:srgbClr val="FF0000"/>
                </a:solidFill>
                <a:latin typeface="华文行楷" panose="02010800040101010101" pitchFamily="2" charset="-122"/>
                <a:ea typeface="华文行楷" panose="02010800040101010101" pitchFamily="2" charset="-122"/>
              </a:rPr>
              <a:t>优待金：</a:t>
            </a:r>
            <a:r>
              <a:rPr lang="zh-CN" altLang="en-US" sz="3200" b="1" dirty="0">
                <a:solidFill>
                  <a:schemeClr val="tx1"/>
                </a:solidFill>
                <a:latin typeface="华文行楷" panose="02010800040101010101" pitchFamily="2" charset="-122"/>
                <a:ea typeface="华文行楷" panose="02010800040101010101" pitchFamily="2" charset="-122"/>
              </a:rPr>
              <a:t>除部队发放，地方也有额外的优待金，根据入伍地区的经济条件进行发放，就潍坊市而言，两年合计为4</a:t>
            </a:r>
            <a:r>
              <a:rPr lang="en-US" altLang="zh-CN" sz="3200" b="1" dirty="0">
                <a:solidFill>
                  <a:schemeClr val="tx1"/>
                </a:solidFill>
                <a:latin typeface="华文行楷" panose="02010800040101010101" pitchFamily="2" charset="-122"/>
                <a:ea typeface="华文行楷" panose="02010800040101010101" pitchFamily="2" charset="-122"/>
              </a:rPr>
              <a:t>4</a:t>
            </a:r>
            <a:r>
              <a:rPr lang="zh-CN" altLang="en-US" sz="3200" b="1" dirty="0">
                <a:solidFill>
                  <a:schemeClr val="tx1"/>
                </a:solidFill>
                <a:latin typeface="华文行楷" panose="02010800040101010101" pitchFamily="2" charset="-122"/>
                <a:ea typeface="华文行楷" panose="02010800040101010101" pitchFamily="2" charset="-122"/>
              </a:rPr>
              <a:t>000元（艰苦地区两倍发放）。</a:t>
            </a:r>
            <a:endParaRPr lang="zh-CN" altLang="en-US" sz="3200" b="1" dirty="0">
              <a:solidFill>
                <a:schemeClr val="tx1"/>
              </a:solidFill>
              <a:latin typeface="华文行楷" panose="02010800040101010101" pitchFamily="2" charset="-122"/>
              <a:ea typeface="华文行楷" panose="02010800040101010101" pitchFamily="2" charset="-122"/>
            </a:endParaRPr>
          </a:p>
          <a:p>
            <a:endParaRPr lang="zh-CN" altLang="en-US" sz="3200" b="1" dirty="0">
              <a:solidFill>
                <a:schemeClr val="tx1"/>
              </a:solidFill>
              <a:latin typeface="方正粗黑宋简体" panose="02000000000000000000" charset="-122"/>
              <a:ea typeface="方正粗黑宋简体" panose="02000000000000000000" charset="-122"/>
            </a:endParaRPr>
          </a:p>
        </p:txBody>
      </p:sp>
      <p:sp>
        <p:nvSpPr>
          <p:cNvPr id="1048632" name="Rectangle 4"/>
          <p:cNvSpPr txBox="1">
            <a:spLocks noChangeArrowheads="1"/>
          </p:cNvSpPr>
          <p:nvPr/>
        </p:nvSpPr>
        <p:spPr>
          <a:xfrm>
            <a:off x="734060" y="317500"/>
            <a:ext cx="10287000" cy="884555"/>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（一）当兵有可观的收入</a:t>
            </a:r>
            <a:endParaRPr lang="zh-CN" altLang="en-US" b="1">
              <a:solidFill>
                <a:srgbClr val="C00000"/>
              </a:solidFill>
              <a:latin typeface="微软雅黑" panose="020B0503020204020204" charset="-122"/>
              <a:ea typeface="微软雅黑" panose="020B0503020204020204" charset="-122"/>
            </a:endParaRPr>
          </a:p>
        </p:txBody>
      </p:sp>
      <p:sp>
        <p:nvSpPr>
          <p:cNvPr id="1048633" name="矩形 7"/>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34" name="矩形 8"/>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pic>
        <p:nvPicPr>
          <p:cNvPr id="2097188" name="图片 4" descr="C:/Users/asus/Desktop/图片2.png图片2"/>
          <p:cNvPicPr>
            <a:picLocks noChangeAspect="1"/>
          </p:cNvPicPr>
          <p:nvPr/>
        </p:nvPicPr>
        <p:blipFill>
          <a:blip r:embed="rId1"/>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36" name="Rectangle 4"/>
          <p:cNvSpPr txBox="1">
            <a:spLocks noChangeArrowheads="1"/>
          </p:cNvSpPr>
          <p:nvPr/>
        </p:nvSpPr>
        <p:spPr>
          <a:xfrm>
            <a:off x="795020" y="317500"/>
            <a:ext cx="9402445" cy="995045"/>
          </a:xfrm>
          <a:prstGeom prst="rect">
            <a:avLst/>
          </a:prstGeom>
        </p:spPr>
        <p:txBody>
          <a:bodyPr vert="horz" lIns="91440" tIns="45720" rIns="91440" bIns="45720" anchor="t">
            <a:normAutofit/>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（二）当兵享受就业待遇好</a:t>
            </a:r>
            <a:endParaRPr lang="zh-CN" altLang="en-US" b="1">
              <a:solidFill>
                <a:srgbClr val="C00000"/>
              </a:solidFill>
              <a:latin typeface="微软雅黑" panose="020B0503020204020204" charset="-122"/>
              <a:ea typeface="微软雅黑" panose="020B0503020204020204" charset="-122"/>
            </a:endParaRPr>
          </a:p>
        </p:txBody>
      </p:sp>
      <p:sp>
        <p:nvSpPr>
          <p:cNvPr id="1048637" name="矩形 6"/>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38" name="矩形 7"/>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39" name="文本框 99"/>
          <p:cNvSpPr txBox="1"/>
          <p:nvPr/>
        </p:nvSpPr>
        <p:spPr>
          <a:xfrm>
            <a:off x="181610" y="1008380"/>
            <a:ext cx="11203305" cy="5120640"/>
          </a:xfrm>
          <a:prstGeom prst="rect">
            <a:avLst/>
          </a:prstGeom>
          <a:noFill/>
          <a:ln>
            <a:noFill/>
          </a:ln>
        </p:spPr>
        <p:txBody>
          <a:bodyPr wrap="square">
            <a:spAutoFit/>
          </a:bodyPr>
          <a:p>
            <a:pPr indent="0"/>
            <a:r>
              <a:rPr lang="zh-CN" altLang="en-US" sz="2800" b="1" dirty="0">
                <a:solidFill>
                  <a:srgbClr val="FF0000"/>
                </a:solidFill>
                <a:latin typeface="华文行楷" panose="02010800040101010101" pitchFamily="2" charset="-122"/>
                <a:ea typeface="华文行楷" panose="02010800040101010101" pitchFamily="2" charset="-122"/>
              </a:rPr>
              <a:t>1.公务员招录，优先录用。</a:t>
            </a:r>
            <a:r>
              <a:rPr lang="zh-CN" altLang="en-US" sz="2800" b="1" dirty="0">
                <a:solidFill>
                  <a:schemeClr val="tx1"/>
                </a:solidFill>
                <a:latin typeface="华文行楷" panose="02010800040101010101" pitchFamily="2" charset="-122"/>
                <a:ea typeface="华文行楷" panose="02010800040101010101" pitchFamily="2" charset="-122"/>
              </a:rPr>
              <a:t>在招录公务员、参照公务员法管理机关(单位)工作人员，招聘事业单位工作人员时，同等条件下优先录用(聘用)符合政府安排工作条件的退役大学生士兵；退役士兵报考公务员、应聘事业单位职位的，在军队服现役经历视为基层工作经历，服现役年限计算为工龄。</a:t>
            </a:r>
            <a:endParaRPr lang="zh-CN" altLang="en-US" sz="2800" b="1" dirty="0">
              <a:solidFill>
                <a:srgbClr val="FF0000"/>
              </a:solidFill>
              <a:latin typeface="华文行楷" panose="02010800040101010101" pitchFamily="2" charset="-122"/>
              <a:ea typeface="华文行楷" panose="02010800040101010101" pitchFamily="2" charset="-122"/>
            </a:endParaRPr>
          </a:p>
          <a:p>
            <a:pPr indent="0"/>
            <a:r>
              <a:rPr lang="zh-CN" altLang="en-US" sz="2800" b="1" dirty="0">
                <a:solidFill>
                  <a:srgbClr val="FF0000"/>
                </a:solidFill>
                <a:latin typeface="华文行楷" panose="02010800040101010101" pitchFamily="2" charset="-122"/>
                <a:ea typeface="华文行楷" panose="02010800040101010101" pitchFamily="2" charset="-122"/>
              </a:rPr>
              <a:t>2.基层干部补充，优先考虑。</a:t>
            </a:r>
            <a:r>
              <a:rPr lang="zh-CN" altLang="en-US" sz="2800" b="1" dirty="0">
                <a:solidFill>
                  <a:schemeClr val="tx1"/>
                </a:solidFill>
                <a:latin typeface="华文行楷" panose="02010800040101010101" pitchFamily="2" charset="-122"/>
                <a:ea typeface="华文行楷" panose="02010800040101010101" pitchFamily="2" charset="-122"/>
              </a:rPr>
              <a:t>乡镇补充干部、基层专职武装干部配备时，注重从退役大学生士兵中招录；专职人民武装干部考录时要拿出不低于50%的名额，用于考录退役大学生士兵等退役军人。对返乡务农的退役大学生士兵，鼓励通过法定程序积极参与村居“两委”班子竞选。</a:t>
            </a:r>
            <a:endParaRPr lang="zh-CN" altLang="en-US" sz="2800" b="1" dirty="0">
              <a:solidFill>
                <a:srgbClr val="FF0000"/>
              </a:solidFill>
              <a:latin typeface="华文行楷" panose="02010800040101010101" pitchFamily="2" charset="-122"/>
              <a:ea typeface="华文行楷" panose="02010800040101010101" pitchFamily="2" charset="-122"/>
            </a:endParaRPr>
          </a:p>
          <a:p>
            <a:pPr indent="0"/>
            <a:r>
              <a:rPr lang="zh-CN" altLang="en-US" sz="2800" b="1" dirty="0">
                <a:solidFill>
                  <a:srgbClr val="FF0000"/>
                </a:solidFill>
                <a:latin typeface="华文行楷" panose="02010800040101010101" pitchFamily="2" charset="-122"/>
                <a:ea typeface="华文行楷" panose="02010800040101010101" pitchFamily="2" charset="-122"/>
              </a:rPr>
              <a:t>3.国有企业定向招收退役兵。</a:t>
            </a:r>
            <a:r>
              <a:rPr lang="zh-CN" altLang="en-US" sz="2800" b="1" dirty="0">
                <a:solidFill>
                  <a:schemeClr val="tx1"/>
                </a:solidFill>
                <a:latin typeface="华文行楷" panose="02010800040101010101" pitchFamily="2" charset="-122"/>
                <a:ea typeface="华文行楷" panose="02010800040101010101" pitchFamily="2" charset="-122"/>
              </a:rPr>
              <a:t>国有、国有控股和国有资本占主导地位企业在拿出一定比例的工作岗位定向招收符合政府安排工作条件的退役士兵时，同等条件下优先招收退役大学生士兵。</a:t>
            </a:r>
            <a:endParaRPr lang="zh-CN" altLang="en-US" sz="2800" b="1" dirty="0">
              <a:solidFill>
                <a:schemeClr val="tx1"/>
              </a:solidFill>
              <a:latin typeface="华文行楷" panose="02010800040101010101" pitchFamily="2" charset="-122"/>
              <a:ea typeface="华文行楷" panose="02010800040101010101" pitchFamily="2" charset="-122"/>
            </a:endParaRPr>
          </a:p>
        </p:txBody>
      </p:sp>
      <p:pic>
        <p:nvPicPr>
          <p:cNvPr id="2097189" name="图片 1" descr="C:/Users/asus/Desktop/图片2.png图片2"/>
          <p:cNvPicPr>
            <a:picLocks noChangeAspect="1"/>
          </p:cNvPicPr>
          <p:nvPr/>
        </p:nvPicPr>
        <p:blipFill>
          <a:blip r:embed="rId1"/>
          <a:srcRect t="27" b="27"/>
          <a:stretch>
            <a:fillRect/>
          </a:stretch>
        </p:blipFill>
        <p:spPr>
          <a:xfrm>
            <a:off x="10893425" y="80010"/>
            <a:ext cx="1189990" cy="1189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641" name="Rectangle 4"/>
          <p:cNvSpPr txBox="1">
            <a:spLocks noChangeArrowheads="1"/>
          </p:cNvSpPr>
          <p:nvPr/>
        </p:nvSpPr>
        <p:spPr>
          <a:xfrm>
            <a:off x="753827" y="316529"/>
            <a:ext cx="5199380" cy="1143000"/>
          </a:xfrm>
          <a:prstGeom prst="rect">
            <a:avLst/>
          </a:prstGeom>
        </p:spPr>
        <p:txBody>
          <a:bodyPr vert="horz" lIns="91440" tIns="45720" rIns="91440" bIns="45720" anchor="t">
            <a:normAutofit fontScale="97727"/>
          </a:bodyPr>
          <a:lstStyle>
            <a:lvl1pPr lvl="0" algn="l" defTabSz="914400">
              <a:lnSpc>
                <a:spcPct val="89000"/>
              </a:lnSpc>
              <a:spcBef>
                <a:spcPct val="0"/>
              </a:spcBef>
              <a:buNone/>
              <a:defRPr sz="4400" kern="1200" baseline="0">
                <a:solidFill>
                  <a:schemeClr val="tx2"/>
                </a:solidFill>
                <a:latin typeface="微软雅黑" panose="020B0503020204020204" charset="-122"/>
                <a:ea typeface="微软雅黑" panose="020B0503020204020204" charset="-122"/>
              </a:defRPr>
            </a:lvl1pPr>
          </a:lstStyle>
          <a:p>
            <a:r>
              <a:rPr lang="zh-CN" altLang="en-US" b="1">
                <a:solidFill>
                  <a:srgbClr val="C00000"/>
                </a:solidFill>
                <a:latin typeface="微软雅黑" panose="020B0503020204020204" charset="-122"/>
                <a:ea typeface="微软雅黑" panose="020B0503020204020204" charset="-122"/>
              </a:rPr>
              <a:t>（三）路径选择多元</a:t>
            </a:r>
            <a:endParaRPr lang="zh-CN" altLang="en-US" b="1">
              <a:solidFill>
                <a:srgbClr val="C00000"/>
              </a:solidFill>
              <a:latin typeface="微软雅黑" panose="020B0503020204020204" charset="-122"/>
              <a:ea typeface="微软雅黑" panose="020B0503020204020204" charset="-122"/>
            </a:endParaRPr>
          </a:p>
        </p:txBody>
      </p:sp>
      <p:sp>
        <p:nvSpPr>
          <p:cNvPr id="1048642" name="矩形 7"/>
          <p:cNvSpPr/>
          <p:nvPr/>
        </p:nvSpPr>
        <p:spPr>
          <a:xfrm>
            <a:off x="-50800" y="317500"/>
            <a:ext cx="40640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43" name="矩形 8"/>
          <p:cNvSpPr/>
          <p:nvPr/>
        </p:nvSpPr>
        <p:spPr>
          <a:xfrm>
            <a:off x="469900" y="317500"/>
            <a:ext cx="121920" cy="622300"/>
          </a:xfrm>
          <a:prstGeom prst="rect">
            <a:avLst/>
          </a:prstGeom>
          <a:solidFill>
            <a:srgbClr val="C00000"/>
          </a:solidFill>
          <a:ln>
            <a:noFill/>
          </a:ln>
        </p:spPr>
        <p:txBody>
          <a:bodyPr anchor="ctr"/>
          <a:p>
            <a:pPr algn="ctr" defTabSz="457200"/>
            <a:endParaRPr lang="zh-CN" altLang="en-US">
              <a:solidFill>
                <a:srgbClr val="FFFFFF"/>
              </a:solidFill>
            </a:endParaRPr>
          </a:p>
        </p:txBody>
      </p:sp>
      <p:sp>
        <p:nvSpPr>
          <p:cNvPr id="1048644" name="文本框 99"/>
          <p:cNvSpPr txBox="1"/>
          <p:nvPr/>
        </p:nvSpPr>
        <p:spPr>
          <a:xfrm>
            <a:off x="356235" y="1009650"/>
            <a:ext cx="11308080" cy="5882640"/>
          </a:xfrm>
          <a:prstGeom prst="rect">
            <a:avLst/>
          </a:prstGeom>
          <a:noFill/>
          <a:ln>
            <a:noFill/>
          </a:ln>
        </p:spPr>
        <p:txBody>
          <a:bodyPr wrap="square">
            <a:spAutoFit/>
          </a:bodyPr>
          <a:p>
            <a:pPr indent="0"/>
            <a:r>
              <a:rPr lang="zh-CN" altLang="en-US" sz="3200" b="1" dirty="0">
                <a:latin typeface="华文行楷" panose="02010800040101010101" pitchFamily="2" charset="-122"/>
                <a:ea typeface="华文行楷" panose="02010800040101010101" pitchFamily="2" charset="-122"/>
              </a:rPr>
              <a:t>在部队服役期满后，你可根据自身情况做出选择。</a:t>
            </a:r>
            <a:endParaRPr lang="zh-CN" altLang="en-US" sz="3200" dirty="0">
              <a:latin typeface="华文行楷" panose="02010800040101010101" pitchFamily="2" charset="-122"/>
              <a:ea typeface="华文行楷" panose="02010800040101010101" pitchFamily="2" charset="-122"/>
            </a:endParaRPr>
          </a:p>
          <a:p>
            <a:pPr indent="0"/>
            <a:r>
              <a:rPr lang="zh-CN" altLang="en-US" sz="3200" b="1" dirty="0">
                <a:solidFill>
                  <a:srgbClr val="FF0000"/>
                </a:solidFill>
                <a:latin typeface="华文行楷" panose="02010800040101010101" pitchFamily="2" charset="-122"/>
                <a:ea typeface="华文行楷" panose="02010800040101010101" pitchFamily="2" charset="-122"/>
              </a:rPr>
              <a:t>1.退伍考研。</a:t>
            </a:r>
            <a:r>
              <a:rPr lang="zh-CN" altLang="en-US" sz="3200" dirty="0">
                <a:latin typeface="华文行楷" panose="02010800040101010101" pitchFamily="2" charset="-122"/>
                <a:ea typeface="华文行楷" panose="02010800040101010101" pitchFamily="2" charset="-122"/>
              </a:rPr>
              <a:t>两年义务兵服役期满后，可以选择退伍考研，并享受优惠待遇（</a:t>
            </a:r>
            <a:r>
              <a:rPr lang="zh-CN" altLang="en-US" sz="3200" b="1" dirty="0">
                <a:latin typeface="华文行楷" panose="02010800040101010101" pitchFamily="2" charset="-122"/>
                <a:ea typeface="华文行楷" panose="02010800040101010101" pitchFamily="2" charset="-122"/>
              </a:rPr>
              <a:t>初试加</a:t>
            </a:r>
            <a:r>
              <a:rPr lang="en-US" altLang="zh-CN" sz="3200" b="1" dirty="0">
                <a:latin typeface="华文行楷" panose="02010800040101010101" pitchFamily="2" charset="-122"/>
                <a:ea typeface="华文行楷" panose="02010800040101010101" pitchFamily="2" charset="-122"/>
              </a:rPr>
              <a:t>10</a:t>
            </a:r>
            <a:r>
              <a:rPr lang="zh-CN" altLang="en-US" sz="3200" b="1" dirty="0">
                <a:latin typeface="华文行楷" panose="02010800040101010101" pitchFamily="2" charset="-122"/>
                <a:ea typeface="华文行楷" panose="02010800040101010101" pitchFamily="2" charset="-122"/>
              </a:rPr>
              <a:t>分、退役大学生士兵计划、二等功免试</a:t>
            </a:r>
            <a:r>
              <a:rPr lang="zh-CN" altLang="en-US" sz="3200" dirty="0">
                <a:latin typeface="华文行楷" panose="02010800040101010101" pitchFamily="2" charset="-122"/>
                <a:ea typeface="华文行楷" panose="02010800040101010101" pitchFamily="2" charset="-122"/>
              </a:rPr>
              <a:t>）。</a:t>
            </a:r>
            <a:endParaRPr lang="zh-CN" altLang="en-US" sz="3200" dirty="0">
              <a:latin typeface="华文行楷" panose="02010800040101010101" pitchFamily="2" charset="-122"/>
              <a:ea typeface="华文行楷" panose="02010800040101010101" pitchFamily="2" charset="-122"/>
            </a:endParaRPr>
          </a:p>
          <a:p>
            <a:pPr indent="0"/>
            <a:r>
              <a:rPr lang="zh-CN" altLang="en-US" sz="3200" b="1" dirty="0">
                <a:solidFill>
                  <a:srgbClr val="FF0000"/>
                </a:solidFill>
                <a:latin typeface="华文行楷" panose="02010800040101010101" pitchFamily="2" charset="-122"/>
                <a:ea typeface="华文行楷" panose="02010800040101010101" pitchFamily="2" charset="-122"/>
              </a:rPr>
              <a:t>2.留在部队长期发展。</a:t>
            </a:r>
            <a:r>
              <a:rPr lang="zh-CN" altLang="en-US" sz="3200" dirty="0">
                <a:latin typeface="华文行楷" panose="02010800040101010101" pitchFamily="2" charset="-122"/>
                <a:ea typeface="华文行楷" panose="02010800040101010101" pitchFamily="2" charset="-122"/>
              </a:rPr>
              <a:t>如果自己感觉适合留在部队，可以选择服役期满后继续留在部队。</a:t>
            </a:r>
            <a:endParaRPr lang="zh-CN" altLang="en-US" sz="3200" dirty="0">
              <a:latin typeface="华文行楷" panose="02010800040101010101" pitchFamily="2" charset="-122"/>
              <a:ea typeface="华文行楷" panose="02010800040101010101" pitchFamily="2" charset="-122"/>
            </a:endParaRPr>
          </a:p>
          <a:p>
            <a:pPr indent="0"/>
            <a:r>
              <a:rPr lang="zh-CN" altLang="en-US" sz="3200" dirty="0">
                <a:latin typeface="华文行楷" panose="02010800040101010101" pitchFamily="2" charset="-122"/>
                <a:ea typeface="华文行楷" panose="02010800040101010101" pitchFamily="2" charset="-122"/>
              </a:rPr>
              <a:t>一是提干，根据政策，本科毕业生直接列为提干对象，通过考核后进入军校培训</a:t>
            </a:r>
            <a:r>
              <a:rPr lang="en-US" altLang="zh-CN" sz="3200" dirty="0">
                <a:latin typeface="华文行楷" panose="02010800040101010101" pitchFamily="2" charset="-122"/>
                <a:ea typeface="华文行楷" panose="02010800040101010101" pitchFamily="2" charset="-122"/>
              </a:rPr>
              <a:t>10</a:t>
            </a:r>
            <a:r>
              <a:rPr lang="zh-CN" altLang="en-US" sz="3200" dirty="0">
                <a:latin typeface="华文行楷" panose="02010800040101010101" pitchFamily="2" charset="-122"/>
                <a:ea typeface="华文行楷" panose="02010800040101010101" pitchFamily="2" charset="-122"/>
              </a:rPr>
              <a:t>个月左右成为军官。</a:t>
            </a:r>
            <a:endParaRPr lang="zh-CN" altLang="en-US" sz="3200" dirty="0">
              <a:latin typeface="华文行楷" panose="02010800040101010101" pitchFamily="2" charset="-122"/>
              <a:ea typeface="华文行楷" panose="02010800040101010101" pitchFamily="2" charset="-122"/>
            </a:endParaRPr>
          </a:p>
          <a:p>
            <a:pPr indent="0"/>
            <a:r>
              <a:rPr lang="zh-CN" altLang="en-US" sz="3200" dirty="0">
                <a:latin typeface="华文行楷" panose="02010800040101010101" pitchFamily="2" charset="-122"/>
                <a:ea typeface="华文行楷" panose="02010800040101010101" pitchFamily="2" charset="-122"/>
              </a:rPr>
              <a:t>二是转改军士，根据政策，学习时间视为服役时间，即转为中士第二年，工资最低为7</a:t>
            </a:r>
            <a:r>
              <a:rPr lang="en-US" altLang="zh-CN" sz="3200" dirty="0">
                <a:latin typeface="华文行楷" panose="02010800040101010101" pitchFamily="2" charset="-122"/>
                <a:ea typeface="华文行楷" panose="02010800040101010101" pitchFamily="2" charset="-122"/>
              </a:rPr>
              <a:t>4</a:t>
            </a:r>
            <a:r>
              <a:rPr lang="zh-CN" altLang="en-US" sz="3200" dirty="0">
                <a:latin typeface="华文行楷" panose="02010800040101010101" pitchFamily="2" charset="-122"/>
                <a:ea typeface="华文行楷" panose="02010800040101010101" pitchFamily="2" charset="-122"/>
              </a:rPr>
              <a:t>00元。</a:t>
            </a:r>
            <a:endParaRPr lang="zh-CN" altLang="en-US" sz="3200" dirty="0">
              <a:latin typeface="华文行楷" panose="02010800040101010101" pitchFamily="2" charset="-122"/>
              <a:ea typeface="华文行楷" panose="02010800040101010101" pitchFamily="2" charset="-122"/>
            </a:endParaRPr>
          </a:p>
          <a:p>
            <a:pPr indent="0"/>
            <a:r>
              <a:rPr lang="en-US" altLang="zh-CN" sz="3200" dirty="0">
                <a:latin typeface="华文行楷" panose="02010800040101010101" pitchFamily="2" charset="-122"/>
                <a:ea typeface="华文行楷" panose="02010800040101010101" pitchFamily="2" charset="-122"/>
              </a:rPr>
              <a:t>                                    </a:t>
            </a:r>
            <a:r>
              <a:rPr lang="zh-CN" altLang="en-US" sz="3200" dirty="0">
                <a:latin typeface="华文新魏" panose="02010800040101010101" charset="-122"/>
                <a:ea typeface="华文新魏" panose="02010800040101010101" charset="-122"/>
                <a:cs typeface="华文新魏" panose="02010800040101010101" charset="-122"/>
              </a:rPr>
              <a:t>退伍后无处去？？</a:t>
            </a:r>
            <a:r>
              <a:rPr lang="en-US" altLang="zh-CN" sz="3200" dirty="0">
                <a:latin typeface="华文新魏" panose="02010800040101010101" charset="-122"/>
                <a:ea typeface="华文新魏" panose="02010800040101010101" charset="-122"/>
                <a:cs typeface="华文新魏" panose="02010800040101010101" charset="-122"/>
              </a:rPr>
              <a:t>impossible</a:t>
            </a:r>
            <a:r>
              <a:rPr lang="zh-CN" altLang="en-US" sz="3200" dirty="0">
                <a:latin typeface="华文新魏" panose="02010800040101010101" charset="-122"/>
                <a:ea typeface="华文新魏" panose="02010800040101010101" charset="-122"/>
                <a:cs typeface="华文新魏" panose="02010800040101010101" charset="-122"/>
              </a:rPr>
              <a:t>！！</a:t>
            </a:r>
            <a:endParaRPr lang="zh-CN" altLang="en-US" sz="3200" dirty="0">
              <a:latin typeface="华文新魏" panose="02010800040101010101" charset="-122"/>
              <a:ea typeface="华文新魏" panose="02010800040101010101" charset="-122"/>
              <a:cs typeface="华文新魏" panose="02010800040101010101" charset="-122"/>
            </a:endParaRPr>
          </a:p>
          <a:p>
            <a:pPr indent="0"/>
            <a:endParaRPr lang="zh-CN" altLang="en-US" sz="3200" dirty="0">
              <a:latin typeface="华文新魏" panose="02010800040101010101" charset="-122"/>
              <a:ea typeface="华文新魏" panose="02010800040101010101" charset="-122"/>
              <a:cs typeface="华文新魏" panose="02010800040101010101" charset="-122"/>
            </a:endParaRPr>
          </a:p>
        </p:txBody>
      </p:sp>
      <p:pic>
        <p:nvPicPr>
          <p:cNvPr id="2097190" name="图片 2" descr="C:/Users/asus/Desktop/图片2.png图片2"/>
          <p:cNvPicPr>
            <a:picLocks noChangeAspect="1"/>
          </p:cNvPicPr>
          <p:nvPr/>
        </p:nvPicPr>
        <p:blipFill>
          <a:blip r:embed="rId1"/>
          <a:srcRect t="27" b="27"/>
          <a:stretch>
            <a:fillRect/>
          </a:stretch>
        </p:blipFill>
        <p:spPr>
          <a:xfrm>
            <a:off x="10893425" y="80010"/>
            <a:ext cx="1189990" cy="1189990"/>
          </a:xfrm>
          <a:prstGeom prst="rect">
            <a:avLst/>
          </a:prstGeom>
        </p:spPr>
      </p:pic>
      <p:pic>
        <p:nvPicPr>
          <p:cNvPr id="2097191" name="图片 1"/>
          <p:cNvPicPr>
            <a:picLocks noChangeAspect="1"/>
          </p:cNvPicPr>
          <p:nvPr/>
        </p:nvPicPr>
        <p:blipFill>
          <a:blip r:embed="rId2"/>
          <a:stretch>
            <a:fillRect/>
          </a:stretch>
        </p:blipFill>
        <p:spPr>
          <a:xfrm>
            <a:off x="10466705" y="5607050"/>
            <a:ext cx="1120140" cy="1104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UNIT_PLACING_PICTURE_USER_VIEWPORT" val="{&quot;height&quot;:10800,&quot;width&quot;:8118}"/>
</p:tagLst>
</file>

<file path=ppt/tags/tag2.xml><?xml version="1.0" encoding="utf-8"?>
<p:tagLst xmlns:p="http://schemas.openxmlformats.org/presentationml/2006/main">
  <p:tag name="commondata" val="eyJoZGlkIjoiODhmNmVmMGJkMzdiMzMwMDE5NTY5YTMzYzJhOGEyYzEifQ=="/>
  <p:tag name="KSO_WPP_MARK_KEY" val="d8226093-1fe5-46c4-a25f-3a0fafb33b74"/>
  <p:tag name="COMMONDATA" val="eyJoZGlkIjoiOTQyMGFiZTJmNDBkNTJlNTJhMWMyZDc1N2EwNjZlZGYifQ=="/>
</p:tagLst>
</file>

<file path=ppt/theme/theme1.xml><?xml version="1.0" encoding="utf-8"?>
<a:theme xmlns:a="http://schemas.openxmlformats.org/drawingml/2006/main" name="第一PPT，www.1ppt.com">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mbeldth4">
      <a:majorFont>
        <a:latin typeface="微软雅黑"/>
        <a:ea typeface="微软雅黑"/>
        <a:cs typeface=""/>
      </a:majorFont>
      <a:minorFont>
        <a:latin typeface="微软雅黑"/>
        <a:ea typeface="微软雅黑"/>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3543</Words>
  <Application>WPS 演示</Application>
  <PresentationFormat/>
  <Paragraphs>205</Paragraphs>
  <Slides>31</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31</vt:i4>
      </vt:variant>
    </vt:vector>
  </HeadingPairs>
  <TitlesOfParts>
    <vt:vector size="49" baseType="lpstr">
      <vt:lpstr>Arial</vt:lpstr>
      <vt:lpstr>宋体</vt:lpstr>
      <vt:lpstr>Wingdings</vt:lpstr>
      <vt:lpstr>微软雅黑</vt:lpstr>
      <vt:lpstr>Franklin Gothic Book</vt:lpstr>
      <vt:lpstr>Calibri</vt:lpstr>
      <vt:lpstr>华文行楷</vt:lpstr>
      <vt:lpstr>仿宋_GB2312</vt:lpstr>
      <vt:lpstr>方正小标宋简体</vt:lpstr>
      <vt:lpstr>Arial</vt:lpstr>
      <vt:lpstr>方正粗黑宋简体</vt:lpstr>
      <vt:lpstr>楷体</vt:lpstr>
      <vt:lpstr>华文新魏</vt:lpstr>
      <vt:lpstr>Arial Unicode MS</vt:lpstr>
      <vt:lpstr>方正舒体</vt:lpstr>
      <vt:lpstr>华文琥珀</vt:lpstr>
      <vt:lpstr>第一PPT，www.1ppt.com</vt:lpstr>
      <vt:lpstr>自定义设计方案</vt:lpstr>
      <vt:lpstr>    风华正茂季，     参军报国时。</vt:lpstr>
      <vt:lpstr>大学生征兵是什么？</vt:lpstr>
      <vt:lpstr>第一章  了解征兵入伍</vt:lpstr>
      <vt:lpstr>征兵宣传片</vt:lpstr>
      <vt:lpstr>第二章 毕业生参军入伍的好处</vt:lpstr>
      <vt:lpstr>PowerPoint 演示文稿</vt:lpstr>
      <vt:lpstr>PowerPoint 演示文稿</vt:lpstr>
      <vt:lpstr>PowerPoint 演示文稿</vt:lpstr>
      <vt:lpstr>PowerPoint 演示文稿</vt:lpstr>
      <vt:lpstr>PowerPoint 演示文稿</vt:lpstr>
      <vt:lpstr>第三章 入伍的报名条件</vt:lpstr>
      <vt:lpstr>PowerPoint 演示文稿</vt:lpstr>
      <vt:lpstr>PowerPoint 演示文稿</vt:lpstr>
      <vt:lpstr>PowerPoint 演示文稿</vt:lpstr>
      <vt:lpstr>第四章 部队基本情况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谢谢大家</vt:lpstr>
      <vt:lpstr>热烈欢迎各位同学们应征入伍！</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风华正茂季，     参军报国时。</dc:title>
  <dc:creator>ANG-AN00</dc:creator>
  <cp:lastModifiedBy>Nowornever</cp:lastModifiedBy>
  <cp:revision>4</cp:revision>
  <dcterms:created xsi:type="dcterms:W3CDTF">2024-04-10T04:18:00Z</dcterms:created>
  <dcterms:modified xsi:type="dcterms:W3CDTF">2024-04-29T01:32:00Z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4f80819de0e140a28f2410f95a0078dd_23</vt:lpwstr>
  </property>
  <property fmtid="{D5CDD505-2E9C-101B-9397-08002B2CF9AE}" pid="3" name="KSOProductBuildVer">
    <vt:lpwstr>2052-11.1.0.12165</vt:lpwstr>
  </property>
</Properties>
</file>